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45D"/>
    <a:srgbClr val="461072"/>
    <a:srgbClr val="3D1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2656B-668A-4C37-B85E-39C5C819B130}" v="59" dt="2025-01-07T07:24:10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3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25B2656B-668A-4C37-B85E-39C5C819B130}"/>
    <pc:docChg chg="undo custSel modSld">
      <pc:chgData name="He, Jiawen" userId="0ea971ef-7634-4154-9372-ea30a0cfafa9" providerId="ADAL" clId="{25B2656B-668A-4C37-B85E-39C5C819B130}" dt="2025-01-07T07:24:10.129" v="113" actId="164"/>
      <pc:docMkLst>
        <pc:docMk/>
      </pc:docMkLst>
      <pc:sldChg chg="addSp modSp mod">
        <pc:chgData name="He, Jiawen" userId="0ea971ef-7634-4154-9372-ea30a0cfafa9" providerId="ADAL" clId="{25B2656B-668A-4C37-B85E-39C5C819B130}" dt="2025-01-07T07:24:10.129" v="113" actId="164"/>
        <pc:sldMkLst>
          <pc:docMk/>
          <pc:sldMk cId="2474852077" sldId="256"/>
        </pc:sldMkLst>
        <pc:spChg chg="mod">
          <ac:chgData name="He, Jiawen" userId="0ea971ef-7634-4154-9372-ea30a0cfafa9" providerId="ADAL" clId="{25B2656B-668A-4C37-B85E-39C5C819B130}" dt="2025-01-07T07:17:15.588" v="1" actId="27636"/>
          <ac:spMkLst>
            <pc:docMk/>
            <pc:sldMk cId="2474852077" sldId="256"/>
            <ac:spMk id="2" creationId="{13DD5A06-216D-46B7-B5D6-85C59D21468A}"/>
          </ac:spMkLst>
        </pc:spChg>
        <pc:spChg chg="add mod">
          <ac:chgData name="He, Jiawen" userId="0ea971ef-7634-4154-9372-ea30a0cfafa9" providerId="ADAL" clId="{25B2656B-668A-4C37-B85E-39C5C819B130}" dt="2025-01-07T07:24:10.129" v="113" actId="164"/>
          <ac:spMkLst>
            <pc:docMk/>
            <pc:sldMk cId="2474852077" sldId="256"/>
            <ac:spMk id="4" creationId="{6326A34E-56A0-782A-D2E8-62620B7BFBC1}"/>
          </ac:spMkLst>
        </pc:spChg>
        <pc:spChg chg="add mod">
          <ac:chgData name="He, Jiawen" userId="0ea971ef-7634-4154-9372-ea30a0cfafa9" providerId="ADAL" clId="{25B2656B-668A-4C37-B85E-39C5C819B130}" dt="2025-01-07T07:24:10.129" v="113" actId="164"/>
          <ac:spMkLst>
            <pc:docMk/>
            <pc:sldMk cId="2474852077" sldId="256"/>
            <ac:spMk id="5" creationId="{B85362B8-49E5-672F-E338-7570E0F74BE0}"/>
          </ac:spMkLst>
        </pc:spChg>
        <pc:spChg chg="add mod">
          <ac:chgData name="He, Jiawen" userId="0ea971ef-7634-4154-9372-ea30a0cfafa9" providerId="ADAL" clId="{25B2656B-668A-4C37-B85E-39C5C819B130}" dt="2025-01-07T07:24:10.129" v="113" actId="164"/>
          <ac:spMkLst>
            <pc:docMk/>
            <pc:sldMk cId="2474852077" sldId="256"/>
            <ac:spMk id="6" creationId="{934CF40C-D7A1-AC9B-2F47-802D04B62806}"/>
          </ac:spMkLst>
        </pc:spChg>
        <pc:grpChg chg="add mod">
          <ac:chgData name="He, Jiawen" userId="0ea971ef-7634-4154-9372-ea30a0cfafa9" providerId="ADAL" clId="{25B2656B-668A-4C37-B85E-39C5C819B130}" dt="2025-01-07T07:24:10.129" v="113" actId="164"/>
          <ac:grpSpMkLst>
            <pc:docMk/>
            <pc:sldMk cId="2474852077" sldId="256"/>
            <ac:grpSpMk id="7" creationId="{A936C388-D12C-D876-69D9-DA668C03B8C2}"/>
          </ac:grpSpMkLst>
        </pc:grpChg>
        <pc:picChg chg="mod">
          <ac:chgData name="He, Jiawen" userId="0ea971ef-7634-4154-9372-ea30a0cfafa9" providerId="ADAL" clId="{25B2656B-668A-4C37-B85E-39C5C819B130}" dt="2025-01-07T07:24:10.129" v="113" actId="164"/>
          <ac:picMkLst>
            <pc:docMk/>
            <pc:sldMk cId="2474852077" sldId="256"/>
            <ac:picMk id="3" creationId="{6FD717BB-F649-452A-A4F5-DD4806E11075}"/>
          </ac:picMkLst>
        </pc:picChg>
      </pc:sldChg>
      <pc:sldChg chg="addSp modSp mod">
        <pc:chgData name="He, Jiawen" userId="0ea971ef-7634-4154-9372-ea30a0cfafa9" providerId="ADAL" clId="{25B2656B-668A-4C37-B85E-39C5C819B130}" dt="2025-01-07T07:22:49.255" v="93" actId="164"/>
        <pc:sldMkLst>
          <pc:docMk/>
          <pc:sldMk cId="2684547703" sldId="257"/>
        </pc:sldMkLst>
        <pc:spChg chg="add mod">
          <ac:chgData name="He, Jiawen" userId="0ea971ef-7634-4154-9372-ea30a0cfafa9" providerId="ADAL" clId="{25B2656B-668A-4C37-B85E-39C5C819B130}" dt="2025-01-07T07:22:49.255" v="93" actId="164"/>
          <ac:spMkLst>
            <pc:docMk/>
            <pc:sldMk cId="2684547703" sldId="257"/>
            <ac:spMk id="4" creationId="{798B4EE9-B3B9-E0C8-24E5-90EAA6B2CF36}"/>
          </ac:spMkLst>
        </pc:spChg>
        <pc:grpChg chg="add mod">
          <ac:chgData name="He, Jiawen" userId="0ea971ef-7634-4154-9372-ea30a0cfafa9" providerId="ADAL" clId="{25B2656B-668A-4C37-B85E-39C5C819B130}" dt="2025-01-07T07:22:49.255" v="93" actId="164"/>
          <ac:grpSpMkLst>
            <pc:docMk/>
            <pc:sldMk cId="2684547703" sldId="257"/>
            <ac:grpSpMk id="5" creationId="{FA8AE448-D528-F436-7E2B-324F27E39605}"/>
          </ac:grpSpMkLst>
        </pc:grpChg>
        <pc:picChg chg="mod">
          <ac:chgData name="He, Jiawen" userId="0ea971ef-7634-4154-9372-ea30a0cfafa9" providerId="ADAL" clId="{25B2656B-668A-4C37-B85E-39C5C819B130}" dt="2025-01-07T07:22:49.255" v="93" actId="164"/>
          <ac:picMkLst>
            <pc:docMk/>
            <pc:sldMk cId="2684547703" sldId="257"/>
            <ac:picMk id="3" creationId="{F1B19428-10F9-47A5-9549-C76349E24B09}"/>
          </ac:picMkLst>
        </pc:picChg>
      </pc:sldChg>
      <pc:sldChg chg="addSp modSp">
        <pc:chgData name="He, Jiawen" userId="0ea971ef-7634-4154-9372-ea30a0cfafa9" providerId="ADAL" clId="{25B2656B-668A-4C37-B85E-39C5C819B130}" dt="2025-01-07T07:22:43.572" v="92" actId="164"/>
        <pc:sldMkLst>
          <pc:docMk/>
          <pc:sldMk cId="954880316" sldId="259"/>
        </pc:sldMkLst>
        <pc:spChg chg="add mod">
          <ac:chgData name="He, Jiawen" userId="0ea971ef-7634-4154-9372-ea30a0cfafa9" providerId="ADAL" clId="{25B2656B-668A-4C37-B85E-39C5C819B130}" dt="2025-01-07T07:22:43.572" v="92" actId="164"/>
          <ac:spMkLst>
            <pc:docMk/>
            <pc:sldMk cId="954880316" sldId="259"/>
            <ac:spMk id="4" creationId="{DF91D536-60D5-949A-AA53-147FDC9FA9A2}"/>
          </ac:spMkLst>
        </pc:spChg>
        <pc:grpChg chg="add mod">
          <ac:chgData name="He, Jiawen" userId="0ea971ef-7634-4154-9372-ea30a0cfafa9" providerId="ADAL" clId="{25B2656B-668A-4C37-B85E-39C5C819B130}" dt="2025-01-07T07:22:43.572" v="92" actId="164"/>
          <ac:grpSpMkLst>
            <pc:docMk/>
            <pc:sldMk cId="954880316" sldId="259"/>
            <ac:grpSpMk id="5" creationId="{685F185D-7F17-5D56-B3B1-363BFF92D927}"/>
          </ac:grpSpMkLst>
        </pc:grpChg>
        <pc:picChg chg="mod">
          <ac:chgData name="He, Jiawen" userId="0ea971ef-7634-4154-9372-ea30a0cfafa9" providerId="ADAL" clId="{25B2656B-668A-4C37-B85E-39C5C819B130}" dt="2025-01-07T07:22:43.572" v="92" actId="164"/>
          <ac:picMkLst>
            <pc:docMk/>
            <pc:sldMk cId="954880316" sldId="259"/>
            <ac:picMk id="3" creationId="{36864121-476E-4BDB-B191-3C9436B31E25}"/>
          </ac:picMkLst>
        </pc:picChg>
      </pc:sldChg>
      <pc:sldChg chg="addSp modSp mod">
        <pc:chgData name="He, Jiawen" userId="0ea971ef-7634-4154-9372-ea30a0cfafa9" providerId="ADAL" clId="{25B2656B-668A-4C37-B85E-39C5C819B130}" dt="2025-01-07T07:22:40.149" v="91" actId="164"/>
        <pc:sldMkLst>
          <pc:docMk/>
          <pc:sldMk cId="3508440251" sldId="260"/>
        </pc:sldMkLst>
        <pc:spChg chg="mod">
          <ac:chgData name="He, Jiawen" userId="0ea971ef-7634-4154-9372-ea30a0cfafa9" providerId="ADAL" clId="{25B2656B-668A-4C37-B85E-39C5C819B130}" dt="2025-01-07T07:17:15.604" v="2" actId="27636"/>
          <ac:spMkLst>
            <pc:docMk/>
            <pc:sldMk cId="3508440251" sldId="260"/>
            <ac:spMk id="2" creationId="{79D45E39-B9DC-4A8A-8F3E-C1185EDEBB05}"/>
          </ac:spMkLst>
        </pc:spChg>
        <pc:spChg chg="add mod">
          <ac:chgData name="He, Jiawen" userId="0ea971ef-7634-4154-9372-ea30a0cfafa9" providerId="ADAL" clId="{25B2656B-668A-4C37-B85E-39C5C819B130}" dt="2025-01-07T07:22:40.149" v="91" actId="164"/>
          <ac:spMkLst>
            <pc:docMk/>
            <pc:sldMk cId="3508440251" sldId="260"/>
            <ac:spMk id="4" creationId="{5339AFD5-C544-5392-71FD-9E1824FB72AB}"/>
          </ac:spMkLst>
        </pc:spChg>
        <pc:grpChg chg="add mod">
          <ac:chgData name="He, Jiawen" userId="0ea971ef-7634-4154-9372-ea30a0cfafa9" providerId="ADAL" clId="{25B2656B-668A-4C37-B85E-39C5C819B130}" dt="2025-01-07T07:22:40.149" v="91" actId="164"/>
          <ac:grpSpMkLst>
            <pc:docMk/>
            <pc:sldMk cId="3508440251" sldId="260"/>
            <ac:grpSpMk id="5" creationId="{3A4D876B-0FCE-5004-C1CA-A0084B9DCF09}"/>
          </ac:grpSpMkLst>
        </pc:grpChg>
        <pc:picChg chg="mod">
          <ac:chgData name="He, Jiawen" userId="0ea971ef-7634-4154-9372-ea30a0cfafa9" providerId="ADAL" clId="{25B2656B-668A-4C37-B85E-39C5C819B130}" dt="2025-01-07T07:22:40.149" v="91" actId="164"/>
          <ac:picMkLst>
            <pc:docMk/>
            <pc:sldMk cId="3508440251" sldId="260"/>
            <ac:picMk id="3" creationId="{087758F7-6011-470C-A18E-531BA3FC8FC4}"/>
          </ac:picMkLst>
        </pc:picChg>
      </pc:sldChg>
      <pc:sldChg chg="addSp modSp mod">
        <pc:chgData name="He, Jiawen" userId="0ea971ef-7634-4154-9372-ea30a0cfafa9" providerId="ADAL" clId="{25B2656B-668A-4C37-B85E-39C5C819B130}" dt="2025-01-07T07:22:36.410" v="90" actId="164"/>
        <pc:sldMkLst>
          <pc:docMk/>
          <pc:sldMk cId="503644246" sldId="261"/>
        </pc:sldMkLst>
        <pc:spChg chg="mod">
          <ac:chgData name="He, Jiawen" userId="0ea971ef-7634-4154-9372-ea30a0cfafa9" providerId="ADAL" clId="{25B2656B-668A-4C37-B85E-39C5C819B130}" dt="2025-01-07T07:17:15.604" v="3" actId="27636"/>
          <ac:spMkLst>
            <pc:docMk/>
            <pc:sldMk cId="503644246" sldId="261"/>
            <ac:spMk id="2" creationId="{ABB1943E-DD46-485C-9651-3C287867FCEF}"/>
          </ac:spMkLst>
        </pc:spChg>
        <pc:spChg chg="add mod">
          <ac:chgData name="He, Jiawen" userId="0ea971ef-7634-4154-9372-ea30a0cfafa9" providerId="ADAL" clId="{25B2656B-668A-4C37-B85E-39C5C819B130}" dt="2025-01-07T07:22:36.410" v="90" actId="164"/>
          <ac:spMkLst>
            <pc:docMk/>
            <pc:sldMk cId="503644246" sldId="261"/>
            <ac:spMk id="4" creationId="{02448BAC-A5EF-3CAF-5E99-8798BBF398CD}"/>
          </ac:spMkLst>
        </pc:spChg>
        <pc:grpChg chg="add mod">
          <ac:chgData name="He, Jiawen" userId="0ea971ef-7634-4154-9372-ea30a0cfafa9" providerId="ADAL" clId="{25B2656B-668A-4C37-B85E-39C5C819B130}" dt="2025-01-07T07:22:36.410" v="90" actId="164"/>
          <ac:grpSpMkLst>
            <pc:docMk/>
            <pc:sldMk cId="503644246" sldId="261"/>
            <ac:grpSpMk id="5" creationId="{797522D9-398E-E477-F9C6-75F1E8FEFE3C}"/>
          </ac:grpSpMkLst>
        </pc:grpChg>
        <pc:picChg chg="mod">
          <ac:chgData name="He, Jiawen" userId="0ea971ef-7634-4154-9372-ea30a0cfafa9" providerId="ADAL" clId="{25B2656B-668A-4C37-B85E-39C5C819B130}" dt="2025-01-07T07:22:36.410" v="90" actId="164"/>
          <ac:picMkLst>
            <pc:docMk/>
            <pc:sldMk cId="503644246" sldId="261"/>
            <ac:picMk id="3" creationId="{F762EAC1-DBB6-4B10-BFC5-81C19B081954}"/>
          </ac:picMkLst>
        </pc:picChg>
      </pc:sldChg>
      <pc:sldChg chg="addSp modSp mod">
        <pc:chgData name="He, Jiawen" userId="0ea971ef-7634-4154-9372-ea30a0cfafa9" providerId="ADAL" clId="{25B2656B-668A-4C37-B85E-39C5C819B130}" dt="2025-01-07T07:22:31.571" v="89" actId="164"/>
        <pc:sldMkLst>
          <pc:docMk/>
          <pc:sldMk cId="4163630936" sldId="263"/>
        </pc:sldMkLst>
        <pc:spChg chg="mod">
          <ac:chgData name="He, Jiawen" userId="0ea971ef-7634-4154-9372-ea30a0cfafa9" providerId="ADAL" clId="{25B2656B-668A-4C37-B85E-39C5C819B130}" dt="2025-01-07T07:17:15.619" v="4" actId="27636"/>
          <ac:spMkLst>
            <pc:docMk/>
            <pc:sldMk cId="4163630936" sldId="263"/>
            <ac:spMk id="2" creationId="{71397792-DFBD-43CB-AC4F-A75B9A82D096}"/>
          </ac:spMkLst>
        </pc:spChg>
        <pc:spChg chg="add mod">
          <ac:chgData name="He, Jiawen" userId="0ea971ef-7634-4154-9372-ea30a0cfafa9" providerId="ADAL" clId="{25B2656B-668A-4C37-B85E-39C5C819B130}" dt="2025-01-07T07:22:31.571" v="89" actId="164"/>
          <ac:spMkLst>
            <pc:docMk/>
            <pc:sldMk cId="4163630936" sldId="263"/>
            <ac:spMk id="4" creationId="{2B5E474A-03AA-A0A2-8AE4-BC79E7BBE5CF}"/>
          </ac:spMkLst>
        </pc:spChg>
        <pc:grpChg chg="add mod">
          <ac:chgData name="He, Jiawen" userId="0ea971ef-7634-4154-9372-ea30a0cfafa9" providerId="ADAL" clId="{25B2656B-668A-4C37-B85E-39C5C819B130}" dt="2025-01-07T07:22:31.571" v="89" actId="164"/>
          <ac:grpSpMkLst>
            <pc:docMk/>
            <pc:sldMk cId="4163630936" sldId="263"/>
            <ac:grpSpMk id="5" creationId="{56E8FF6C-8E6A-9AA3-A18E-2CEF32D631A0}"/>
          </ac:grpSpMkLst>
        </pc:grpChg>
        <pc:picChg chg="mod">
          <ac:chgData name="He, Jiawen" userId="0ea971ef-7634-4154-9372-ea30a0cfafa9" providerId="ADAL" clId="{25B2656B-668A-4C37-B85E-39C5C819B130}" dt="2025-01-07T07:22:31.571" v="89" actId="164"/>
          <ac:picMkLst>
            <pc:docMk/>
            <pc:sldMk cId="4163630936" sldId="263"/>
            <ac:picMk id="3" creationId="{23BB9CFF-6FCF-4B55-B328-3CFEF109949B}"/>
          </ac:picMkLst>
        </pc:picChg>
      </pc:sldChg>
      <pc:sldChg chg="addSp modSp mod">
        <pc:chgData name="He, Jiawen" userId="0ea971ef-7634-4154-9372-ea30a0cfafa9" providerId="ADAL" clId="{25B2656B-668A-4C37-B85E-39C5C819B130}" dt="2025-01-07T07:22:27.887" v="88" actId="164"/>
        <pc:sldMkLst>
          <pc:docMk/>
          <pc:sldMk cId="1249186913" sldId="264"/>
        </pc:sldMkLst>
        <pc:spChg chg="mod">
          <ac:chgData name="He, Jiawen" userId="0ea971ef-7634-4154-9372-ea30a0cfafa9" providerId="ADAL" clId="{25B2656B-668A-4C37-B85E-39C5C819B130}" dt="2025-01-07T07:17:15.619" v="5" actId="27636"/>
          <ac:spMkLst>
            <pc:docMk/>
            <pc:sldMk cId="1249186913" sldId="264"/>
            <ac:spMk id="2" creationId="{2C277E11-A54B-4418-9499-F75D5E667FD1}"/>
          </ac:spMkLst>
        </pc:spChg>
        <pc:spChg chg="add mod">
          <ac:chgData name="He, Jiawen" userId="0ea971ef-7634-4154-9372-ea30a0cfafa9" providerId="ADAL" clId="{25B2656B-668A-4C37-B85E-39C5C819B130}" dt="2025-01-07T07:22:27.887" v="88" actId="164"/>
          <ac:spMkLst>
            <pc:docMk/>
            <pc:sldMk cId="1249186913" sldId="264"/>
            <ac:spMk id="4" creationId="{D0ED6104-875A-D471-420C-ED158ED0FFEA}"/>
          </ac:spMkLst>
        </pc:spChg>
        <pc:grpChg chg="add mod">
          <ac:chgData name="He, Jiawen" userId="0ea971ef-7634-4154-9372-ea30a0cfafa9" providerId="ADAL" clId="{25B2656B-668A-4C37-B85E-39C5C819B130}" dt="2025-01-07T07:22:27.887" v="88" actId="164"/>
          <ac:grpSpMkLst>
            <pc:docMk/>
            <pc:sldMk cId="1249186913" sldId="264"/>
            <ac:grpSpMk id="5" creationId="{6DCB573C-5A5F-E4B0-F9C1-22353C2F9986}"/>
          </ac:grpSpMkLst>
        </pc:grpChg>
        <pc:picChg chg="mod">
          <ac:chgData name="He, Jiawen" userId="0ea971ef-7634-4154-9372-ea30a0cfafa9" providerId="ADAL" clId="{25B2656B-668A-4C37-B85E-39C5C819B130}" dt="2025-01-07T07:22:27.887" v="88" actId="164"/>
          <ac:picMkLst>
            <pc:docMk/>
            <pc:sldMk cId="1249186913" sldId="264"/>
            <ac:picMk id="3" creationId="{6C3254B4-DE1A-4828-A484-1A75A88FE9A3}"/>
          </ac:picMkLst>
        </pc:picChg>
      </pc:sldChg>
      <pc:sldChg chg="addSp modSp mod">
        <pc:chgData name="He, Jiawen" userId="0ea971ef-7634-4154-9372-ea30a0cfafa9" providerId="ADAL" clId="{25B2656B-668A-4C37-B85E-39C5C819B130}" dt="2025-01-07T07:22:24.355" v="87" actId="164"/>
        <pc:sldMkLst>
          <pc:docMk/>
          <pc:sldMk cId="4042545537" sldId="265"/>
        </pc:sldMkLst>
        <pc:spChg chg="mod">
          <ac:chgData name="He, Jiawen" userId="0ea971ef-7634-4154-9372-ea30a0cfafa9" providerId="ADAL" clId="{25B2656B-668A-4C37-B85E-39C5C819B130}" dt="2025-01-07T07:17:15.619" v="6" actId="27636"/>
          <ac:spMkLst>
            <pc:docMk/>
            <pc:sldMk cId="4042545537" sldId="265"/>
            <ac:spMk id="2" creationId="{6547BE50-1FDE-46C2-98F1-54C1F6B65FCA}"/>
          </ac:spMkLst>
        </pc:spChg>
        <pc:spChg chg="add mod">
          <ac:chgData name="He, Jiawen" userId="0ea971ef-7634-4154-9372-ea30a0cfafa9" providerId="ADAL" clId="{25B2656B-668A-4C37-B85E-39C5C819B130}" dt="2025-01-07T07:22:24.355" v="87" actId="164"/>
          <ac:spMkLst>
            <pc:docMk/>
            <pc:sldMk cId="4042545537" sldId="265"/>
            <ac:spMk id="4" creationId="{EF187B64-0B19-9C28-291D-C012C9D1139F}"/>
          </ac:spMkLst>
        </pc:spChg>
        <pc:grpChg chg="add mod">
          <ac:chgData name="He, Jiawen" userId="0ea971ef-7634-4154-9372-ea30a0cfafa9" providerId="ADAL" clId="{25B2656B-668A-4C37-B85E-39C5C819B130}" dt="2025-01-07T07:22:24.355" v="87" actId="164"/>
          <ac:grpSpMkLst>
            <pc:docMk/>
            <pc:sldMk cId="4042545537" sldId="265"/>
            <ac:grpSpMk id="5" creationId="{38813AA4-E403-3CE8-C937-CA8F9680352E}"/>
          </ac:grpSpMkLst>
        </pc:grpChg>
        <pc:picChg chg="mod">
          <ac:chgData name="He, Jiawen" userId="0ea971ef-7634-4154-9372-ea30a0cfafa9" providerId="ADAL" clId="{25B2656B-668A-4C37-B85E-39C5C819B130}" dt="2025-01-07T07:22:24.355" v="87" actId="164"/>
          <ac:picMkLst>
            <pc:docMk/>
            <pc:sldMk cId="4042545537" sldId="265"/>
            <ac:picMk id="3" creationId="{51FFEEBB-1C58-4685-B95D-5D36152FA749}"/>
          </ac:picMkLst>
        </pc:picChg>
      </pc:sldChg>
      <pc:sldChg chg="addSp modSp mod">
        <pc:chgData name="He, Jiawen" userId="0ea971ef-7634-4154-9372-ea30a0cfafa9" providerId="ADAL" clId="{25B2656B-668A-4C37-B85E-39C5C819B130}" dt="2025-01-07T07:22:17.851" v="86" actId="164"/>
        <pc:sldMkLst>
          <pc:docMk/>
          <pc:sldMk cId="4159468831" sldId="267"/>
        </pc:sldMkLst>
        <pc:spChg chg="mod">
          <ac:chgData name="He, Jiawen" userId="0ea971ef-7634-4154-9372-ea30a0cfafa9" providerId="ADAL" clId="{25B2656B-668A-4C37-B85E-39C5C819B130}" dt="2025-01-07T07:17:15.635" v="7" actId="27636"/>
          <ac:spMkLst>
            <pc:docMk/>
            <pc:sldMk cId="4159468831" sldId="267"/>
            <ac:spMk id="2" creationId="{F04F0D03-8414-40CE-BCF0-98747750E71A}"/>
          </ac:spMkLst>
        </pc:spChg>
        <pc:spChg chg="add mod">
          <ac:chgData name="He, Jiawen" userId="0ea971ef-7634-4154-9372-ea30a0cfafa9" providerId="ADAL" clId="{25B2656B-668A-4C37-B85E-39C5C819B130}" dt="2025-01-07T07:22:17.851" v="86" actId="164"/>
          <ac:spMkLst>
            <pc:docMk/>
            <pc:sldMk cId="4159468831" sldId="267"/>
            <ac:spMk id="4" creationId="{DE16B75E-9B9E-DB72-5DA9-668A3503D7A6}"/>
          </ac:spMkLst>
        </pc:spChg>
        <pc:grpChg chg="add mod">
          <ac:chgData name="He, Jiawen" userId="0ea971ef-7634-4154-9372-ea30a0cfafa9" providerId="ADAL" clId="{25B2656B-668A-4C37-B85E-39C5C819B130}" dt="2025-01-07T07:22:17.851" v="86" actId="164"/>
          <ac:grpSpMkLst>
            <pc:docMk/>
            <pc:sldMk cId="4159468831" sldId="267"/>
            <ac:grpSpMk id="5" creationId="{017683EB-AC7A-CD44-2B22-7BA9E8795823}"/>
          </ac:grpSpMkLst>
        </pc:grpChg>
        <pc:picChg chg="mod">
          <ac:chgData name="He, Jiawen" userId="0ea971ef-7634-4154-9372-ea30a0cfafa9" providerId="ADAL" clId="{25B2656B-668A-4C37-B85E-39C5C819B130}" dt="2025-01-07T07:22:17.851" v="86" actId="164"/>
          <ac:picMkLst>
            <pc:docMk/>
            <pc:sldMk cId="4159468831" sldId="267"/>
            <ac:picMk id="3" creationId="{E6F48A13-7B09-4643-853F-8ABC93D9CE7F}"/>
          </ac:picMkLst>
        </pc:picChg>
      </pc:sldChg>
      <pc:sldChg chg="addSp modSp mod">
        <pc:chgData name="He, Jiawen" userId="0ea971ef-7634-4154-9372-ea30a0cfafa9" providerId="ADAL" clId="{25B2656B-668A-4C37-B85E-39C5C819B130}" dt="2025-01-07T07:22:14.377" v="85" actId="164"/>
        <pc:sldMkLst>
          <pc:docMk/>
          <pc:sldMk cId="3374658611" sldId="268"/>
        </pc:sldMkLst>
        <pc:spChg chg="mod">
          <ac:chgData name="He, Jiawen" userId="0ea971ef-7634-4154-9372-ea30a0cfafa9" providerId="ADAL" clId="{25B2656B-668A-4C37-B85E-39C5C819B130}" dt="2025-01-07T07:17:15.635" v="8" actId="27636"/>
          <ac:spMkLst>
            <pc:docMk/>
            <pc:sldMk cId="3374658611" sldId="268"/>
            <ac:spMk id="2" creationId="{8E9C956F-30A0-42E6-9488-8B97D388A5E3}"/>
          </ac:spMkLst>
        </pc:spChg>
        <pc:spChg chg="add mod">
          <ac:chgData name="He, Jiawen" userId="0ea971ef-7634-4154-9372-ea30a0cfafa9" providerId="ADAL" clId="{25B2656B-668A-4C37-B85E-39C5C819B130}" dt="2025-01-07T07:22:14.377" v="85" actId="164"/>
          <ac:spMkLst>
            <pc:docMk/>
            <pc:sldMk cId="3374658611" sldId="268"/>
            <ac:spMk id="4" creationId="{0BD8E20A-0D3F-0568-8C29-6357E920F731}"/>
          </ac:spMkLst>
        </pc:spChg>
        <pc:grpChg chg="add mod">
          <ac:chgData name="He, Jiawen" userId="0ea971ef-7634-4154-9372-ea30a0cfafa9" providerId="ADAL" clId="{25B2656B-668A-4C37-B85E-39C5C819B130}" dt="2025-01-07T07:22:14.377" v="85" actId="164"/>
          <ac:grpSpMkLst>
            <pc:docMk/>
            <pc:sldMk cId="3374658611" sldId="268"/>
            <ac:grpSpMk id="5" creationId="{4F786BD9-6ED5-5142-1280-7FEEC9042A41}"/>
          </ac:grpSpMkLst>
        </pc:grpChg>
        <pc:picChg chg="mod">
          <ac:chgData name="He, Jiawen" userId="0ea971ef-7634-4154-9372-ea30a0cfafa9" providerId="ADAL" clId="{25B2656B-668A-4C37-B85E-39C5C819B130}" dt="2025-01-07T07:22:14.377" v="85" actId="164"/>
          <ac:picMkLst>
            <pc:docMk/>
            <pc:sldMk cId="3374658611" sldId="268"/>
            <ac:picMk id="3" creationId="{1B5D9FFF-E19D-45EA-B867-1E8E77769D0F}"/>
          </ac:picMkLst>
        </pc:picChg>
      </pc:sldChg>
      <pc:sldChg chg="addSp modSp mod">
        <pc:chgData name="He, Jiawen" userId="0ea971ef-7634-4154-9372-ea30a0cfafa9" providerId="ADAL" clId="{25B2656B-668A-4C37-B85E-39C5C819B130}" dt="2025-01-07T07:22:05.595" v="84" actId="164"/>
        <pc:sldMkLst>
          <pc:docMk/>
          <pc:sldMk cId="904862943" sldId="269"/>
        </pc:sldMkLst>
        <pc:spChg chg="mod">
          <ac:chgData name="He, Jiawen" userId="0ea971ef-7634-4154-9372-ea30a0cfafa9" providerId="ADAL" clId="{25B2656B-668A-4C37-B85E-39C5C819B130}" dt="2025-01-07T07:17:15.655" v="9" actId="27636"/>
          <ac:spMkLst>
            <pc:docMk/>
            <pc:sldMk cId="904862943" sldId="269"/>
            <ac:spMk id="2" creationId="{2B52AF58-EDBD-4675-9B4D-252F91938B09}"/>
          </ac:spMkLst>
        </pc:spChg>
        <pc:spChg chg="add mod">
          <ac:chgData name="He, Jiawen" userId="0ea971ef-7634-4154-9372-ea30a0cfafa9" providerId="ADAL" clId="{25B2656B-668A-4C37-B85E-39C5C819B130}" dt="2025-01-07T07:22:05.595" v="84" actId="164"/>
          <ac:spMkLst>
            <pc:docMk/>
            <pc:sldMk cId="904862943" sldId="269"/>
            <ac:spMk id="4" creationId="{9245737F-5CA4-2511-AE88-2087FA1DBA57}"/>
          </ac:spMkLst>
        </pc:spChg>
        <pc:grpChg chg="add mod">
          <ac:chgData name="He, Jiawen" userId="0ea971ef-7634-4154-9372-ea30a0cfafa9" providerId="ADAL" clId="{25B2656B-668A-4C37-B85E-39C5C819B130}" dt="2025-01-07T07:22:05.595" v="84" actId="164"/>
          <ac:grpSpMkLst>
            <pc:docMk/>
            <pc:sldMk cId="904862943" sldId="269"/>
            <ac:grpSpMk id="5" creationId="{FBC8A4EB-D55B-4831-A161-D4C76DA1D9B7}"/>
          </ac:grpSpMkLst>
        </pc:grpChg>
        <pc:picChg chg="mod">
          <ac:chgData name="He, Jiawen" userId="0ea971ef-7634-4154-9372-ea30a0cfafa9" providerId="ADAL" clId="{25B2656B-668A-4C37-B85E-39C5C819B130}" dt="2025-01-07T07:22:05.595" v="84" actId="164"/>
          <ac:picMkLst>
            <pc:docMk/>
            <pc:sldMk cId="904862943" sldId="269"/>
            <ac:picMk id="3" creationId="{F9DBF8B2-64A1-49B1-A15A-C09D0754A6F9}"/>
          </ac:picMkLst>
        </pc:picChg>
      </pc:sldChg>
      <pc:sldChg chg="addSp modSp mod">
        <pc:chgData name="He, Jiawen" userId="0ea971ef-7634-4154-9372-ea30a0cfafa9" providerId="ADAL" clId="{25B2656B-668A-4C37-B85E-39C5C819B130}" dt="2025-01-07T07:22:01.983" v="83" actId="164"/>
        <pc:sldMkLst>
          <pc:docMk/>
          <pc:sldMk cId="2549587179" sldId="270"/>
        </pc:sldMkLst>
        <pc:spChg chg="mod">
          <ac:chgData name="He, Jiawen" userId="0ea971ef-7634-4154-9372-ea30a0cfafa9" providerId="ADAL" clId="{25B2656B-668A-4C37-B85E-39C5C819B130}" dt="2025-01-07T07:17:15.655" v="10" actId="27636"/>
          <ac:spMkLst>
            <pc:docMk/>
            <pc:sldMk cId="2549587179" sldId="270"/>
            <ac:spMk id="2" creationId="{AACCF0AC-1E4F-406E-BD64-90A8BEACDB62}"/>
          </ac:spMkLst>
        </pc:spChg>
        <pc:spChg chg="add mod">
          <ac:chgData name="He, Jiawen" userId="0ea971ef-7634-4154-9372-ea30a0cfafa9" providerId="ADAL" clId="{25B2656B-668A-4C37-B85E-39C5C819B130}" dt="2025-01-07T07:22:01.983" v="83" actId="164"/>
          <ac:spMkLst>
            <pc:docMk/>
            <pc:sldMk cId="2549587179" sldId="270"/>
            <ac:spMk id="4" creationId="{9B3D82F2-B750-7242-4811-2243F7B9478D}"/>
          </ac:spMkLst>
        </pc:spChg>
        <pc:grpChg chg="add mod">
          <ac:chgData name="He, Jiawen" userId="0ea971ef-7634-4154-9372-ea30a0cfafa9" providerId="ADAL" clId="{25B2656B-668A-4C37-B85E-39C5C819B130}" dt="2025-01-07T07:22:01.983" v="83" actId="164"/>
          <ac:grpSpMkLst>
            <pc:docMk/>
            <pc:sldMk cId="2549587179" sldId="270"/>
            <ac:grpSpMk id="5" creationId="{EBE5B4EB-6ECC-A4F4-00FD-7AB4256F6AAF}"/>
          </ac:grpSpMkLst>
        </pc:grpChg>
        <pc:picChg chg="mod">
          <ac:chgData name="He, Jiawen" userId="0ea971ef-7634-4154-9372-ea30a0cfafa9" providerId="ADAL" clId="{25B2656B-668A-4C37-B85E-39C5C819B130}" dt="2025-01-07T07:22:01.983" v="83" actId="164"/>
          <ac:picMkLst>
            <pc:docMk/>
            <pc:sldMk cId="2549587179" sldId="270"/>
            <ac:picMk id="3" creationId="{8C9A0534-3B97-4624-85B1-5F4760FACDCD}"/>
          </ac:picMkLst>
        </pc:picChg>
      </pc:sldChg>
      <pc:sldChg chg="addSp modSp mod">
        <pc:chgData name="He, Jiawen" userId="0ea971ef-7634-4154-9372-ea30a0cfafa9" providerId="ADAL" clId="{25B2656B-668A-4C37-B85E-39C5C819B130}" dt="2025-01-07T07:21:55.589" v="82" actId="164"/>
        <pc:sldMkLst>
          <pc:docMk/>
          <pc:sldMk cId="2026207700" sldId="272"/>
        </pc:sldMkLst>
        <pc:spChg chg="mod">
          <ac:chgData name="He, Jiawen" userId="0ea971ef-7634-4154-9372-ea30a0cfafa9" providerId="ADAL" clId="{25B2656B-668A-4C37-B85E-39C5C819B130}" dt="2025-01-07T07:17:15.667" v="11" actId="27636"/>
          <ac:spMkLst>
            <pc:docMk/>
            <pc:sldMk cId="2026207700" sldId="272"/>
            <ac:spMk id="2" creationId="{0DC44F77-5698-4B94-8DA8-6662E1139F16}"/>
          </ac:spMkLst>
        </pc:spChg>
        <pc:spChg chg="add mod">
          <ac:chgData name="He, Jiawen" userId="0ea971ef-7634-4154-9372-ea30a0cfafa9" providerId="ADAL" clId="{25B2656B-668A-4C37-B85E-39C5C819B130}" dt="2025-01-07T07:21:55.589" v="82" actId="164"/>
          <ac:spMkLst>
            <pc:docMk/>
            <pc:sldMk cId="2026207700" sldId="272"/>
            <ac:spMk id="4" creationId="{4B014F35-4E01-EA6A-1916-0C38E8F78F35}"/>
          </ac:spMkLst>
        </pc:spChg>
        <pc:grpChg chg="add mod">
          <ac:chgData name="He, Jiawen" userId="0ea971ef-7634-4154-9372-ea30a0cfafa9" providerId="ADAL" clId="{25B2656B-668A-4C37-B85E-39C5C819B130}" dt="2025-01-07T07:21:55.589" v="82" actId="164"/>
          <ac:grpSpMkLst>
            <pc:docMk/>
            <pc:sldMk cId="2026207700" sldId="272"/>
            <ac:grpSpMk id="5" creationId="{9D879888-F064-9917-2C7E-4A54EE89DA10}"/>
          </ac:grpSpMkLst>
        </pc:grpChg>
        <pc:picChg chg="mod">
          <ac:chgData name="He, Jiawen" userId="0ea971ef-7634-4154-9372-ea30a0cfafa9" providerId="ADAL" clId="{25B2656B-668A-4C37-B85E-39C5C819B130}" dt="2025-01-07T07:21:55.589" v="82" actId="164"/>
          <ac:picMkLst>
            <pc:docMk/>
            <pc:sldMk cId="2026207700" sldId="272"/>
            <ac:picMk id="3" creationId="{D3E29F1B-0BAC-49C1-A5D9-6E778A74100F}"/>
          </ac:picMkLst>
        </pc:picChg>
      </pc:sldChg>
      <pc:sldChg chg="addSp modSp">
        <pc:chgData name="He, Jiawen" userId="0ea971ef-7634-4154-9372-ea30a0cfafa9" providerId="ADAL" clId="{25B2656B-668A-4C37-B85E-39C5C819B130}" dt="2025-01-07T07:21:51.789" v="81" actId="164"/>
        <pc:sldMkLst>
          <pc:docMk/>
          <pc:sldMk cId="3258132809" sldId="273"/>
        </pc:sldMkLst>
        <pc:spChg chg="add mod">
          <ac:chgData name="He, Jiawen" userId="0ea971ef-7634-4154-9372-ea30a0cfafa9" providerId="ADAL" clId="{25B2656B-668A-4C37-B85E-39C5C819B130}" dt="2025-01-07T07:21:51.789" v="81" actId="164"/>
          <ac:spMkLst>
            <pc:docMk/>
            <pc:sldMk cId="3258132809" sldId="273"/>
            <ac:spMk id="4" creationId="{7FE96BF7-AAED-DBA2-551F-D31C985F6F7E}"/>
          </ac:spMkLst>
        </pc:spChg>
        <pc:grpChg chg="add mod">
          <ac:chgData name="He, Jiawen" userId="0ea971ef-7634-4154-9372-ea30a0cfafa9" providerId="ADAL" clId="{25B2656B-668A-4C37-B85E-39C5C819B130}" dt="2025-01-07T07:21:51.789" v="81" actId="164"/>
          <ac:grpSpMkLst>
            <pc:docMk/>
            <pc:sldMk cId="3258132809" sldId="273"/>
            <ac:grpSpMk id="5" creationId="{ECB5A557-1F20-473B-F4F2-C0C87FB5E7AB}"/>
          </ac:grpSpMkLst>
        </pc:grpChg>
        <pc:picChg chg="mod">
          <ac:chgData name="He, Jiawen" userId="0ea971ef-7634-4154-9372-ea30a0cfafa9" providerId="ADAL" clId="{25B2656B-668A-4C37-B85E-39C5C819B130}" dt="2025-01-07T07:21:51.789" v="81" actId="164"/>
          <ac:picMkLst>
            <pc:docMk/>
            <pc:sldMk cId="3258132809" sldId="273"/>
            <ac:picMk id="3" creationId="{87E2EAFD-7623-4B9F-AC42-F1D9A3541456}"/>
          </ac:picMkLst>
        </pc:picChg>
      </pc:sldChg>
      <pc:sldChg chg="addSp modSp mod">
        <pc:chgData name="He, Jiawen" userId="0ea971ef-7634-4154-9372-ea30a0cfafa9" providerId="ADAL" clId="{25B2656B-668A-4C37-B85E-39C5C819B130}" dt="2025-01-07T07:21:48.018" v="80" actId="164"/>
        <pc:sldMkLst>
          <pc:docMk/>
          <pc:sldMk cId="1709129902" sldId="274"/>
        </pc:sldMkLst>
        <pc:spChg chg="mod">
          <ac:chgData name="He, Jiawen" userId="0ea971ef-7634-4154-9372-ea30a0cfafa9" providerId="ADAL" clId="{25B2656B-668A-4C37-B85E-39C5C819B130}" dt="2025-01-07T07:17:15.682" v="12" actId="27636"/>
          <ac:spMkLst>
            <pc:docMk/>
            <pc:sldMk cId="1709129902" sldId="274"/>
            <ac:spMk id="2" creationId="{1C51594D-38ED-49A3-B368-BF4D7E122D2A}"/>
          </ac:spMkLst>
        </pc:spChg>
        <pc:spChg chg="add mod">
          <ac:chgData name="He, Jiawen" userId="0ea971ef-7634-4154-9372-ea30a0cfafa9" providerId="ADAL" clId="{25B2656B-668A-4C37-B85E-39C5C819B130}" dt="2025-01-07T07:21:48.018" v="80" actId="164"/>
          <ac:spMkLst>
            <pc:docMk/>
            <pc:sldMk cId="1709129902" sldId="274"/>
            <ac:spMk id="4" creationId="{7D4DCD1D-99BE-46A7-3AAA-2529212364DC}"/>
          </ac:spMkLst>
        </pc:spChg>
        <pc:grpChg chg="add mod">
          <ac:chgData name="He, Jiawen" userId="0ea971ef-7634-4154-9372-ea30a0cfafa9" providerId="ADAL" clId="{25B2656B-668A-4C37-B85E-39C5C819B130}" dt="2025-01-07T07:21:48.018" v="80" actId="164"/>
          <ac:grpSpMkLst>
            <pc:docMk/>
            <pc:sldMk cId="1709129902" sldId="274"/>
            <ac:grpSpMk id="5" creationId="{882509CE-2E8F-61C0-3305-E48040F727D7}"/>
          </ac:grpSpMkLst>
        </pc:grpChg>
        <pc:picChg chg="mod">
          <ac:chgData name="He, Jiawen" userId="0ea971ef-7634-4154-9372-ea30a0cfafa9" providerId="ADAL" clId="{25B2656B-668A-4C37-B85E-39C5C819B130}" dt="2025-01-07T07:21:48.018" v="80" actId="164"/>
          <ac:picMkLst>
            <pc:docMk/>
            <pc:sldMk cId="1709129902" sldId="274"/>
            <ac:picMk id="3" creationId="{A2FF33A9-5702-48C4-8EA9-3E523B3CAA24}"/>
          </ac:picMkLst>
        </pc:picChg>
      </pc:sldChg>
      <pc:sldChg chg="addSp modSp mod">
        <pc:chgData name="He, Jiawen" userId="0ea971ef-7634-4154-9372-ea30a0cfafa9" providerId="ADAL" clId="{25B2656B-668A-4C37-B85E-39C5C819B130}" dt="2025-01-07T07:21:44.249" v="79" actId="164"/>
        <pc:sldMkLst>
          <pc:docMk/>
          <pc:sldMk cId="3809503180" sldId="275"/>
        </pc:sldMkLst>
        <pc:spChg chg="mod">
          <ac:chgData name="He, Jiawen" userId="0ea971ef-7634-4154-9372-ea30a0cfafa9" providerId="ADAL" clId="{25B2656B-668A-4C37-B85E-39C5C819B130}" dt="2025-01-07T07:17:15.682" v="13" actId="27636"/>
          <ac:spMkLst>
            <pc:docMk/>
            <pc:sldMk cId="3809503180" sldId="275"/>
            <ac:spMk id="2" creationId="{E53ED0C3-DC1E-4FED-A142-B6E37DCFF9AE}"/>
          </ac:spMkLst>
        </pc:spChg>
        <pc:spChg chg="add mod">
          <ac:chgData name="He, Jiawen" userId="0ea971ef-7634-4154-9372-ea30a0cfafa9" providerId="ADAL" clId="{25B2656B-668A-4C37-B85E-39C5C819B130}" dt="2025-01-07T07:21:44.249" v="79" actId="164"/>
          <ac:spMkLst>
            <pc:docMk/>
            <pc:sldMk cId="3809503180" sldId="275"/>
            <ac:spMk id="4" creationId="{29CD42E5-B5C0-C284-B8DE-92D1F8D2A80E}"/>
          </ac:spMkLst>
        </pc:spChg>
        <pc:grpChg chg="add mod">
          <ac:chgData name="He, Jiawen" userId="0ea971ef-7634-4154-9372-ea30a0cfafa9" providerId="ADAL" clId="{25B2656B-668A-4C37-B85E-39C5C819B130}" dt="2025-01-07T07:21:44.249" v="79" actId="164"/>
          <ac:grpSpMkLst>
            <pc:docMk/>
            <pc:sldMk cId="3809503180" sldId="275"/>
            <ac:grpSpMk id="5" creationId="{B02D6284-0DFE-2A23-A34E-54C8DF1B97B7}"/>
          </ac:grpSpMkLst>
        </pc:grpChg>
        <pc:picChg chg="mod">
          <ac:chgData name="He, Jiawen" userId="0ea971ef-7634-4154-9372-ea30a0cfafa9" providerId="ADAL" clId="{25B2656B-668A-4C37-B85E-39C5C819B130}" dt="2025-01-07T07:21:44.249" v="79" actId="164"/>
          <ac:picMkLst>
            <pc:docMk/>
            <pc:sldMk cId="3809503180" sldId="275"/>
            <ac:picMk id="3" creationId="{ED7FDA2C-C141-41C3-B912-480A86A5F25F}"/>
          </ac:picMkLst>
        </pc:picChg>
      </pc:sldChg>
      <pc:sldChg chg="addSp modSp mod">
        <pc:chgData name="He, Jiawen" userId="0ea971ef-7634-4154-9372-ea30a0cfafa9" providerId="ADAL" clId="{25B2656B-668A-4C37-B85E-39C5C819B130}" dt="2025-01-07T07:21:40.212" v="78" actId="164"/>
        <pc:sldMkLst>
          <pc:docMk/>
          <pc:sldMk cId="1705815123" sldId="276"/>
        </pc:sldMkLst>
        <pc:spChg chg="mod">
          <ac:chgData name="He, Jiawen" userId="0ea971ef-7634-4154-9372-ea30a0cfafa9" providerId="ADAL" clId="{25B2656B-668A-4C37-B85E-39C5C819B130}" dt="2025-01-07T07:17:15.698" v="14" actId="27636"/>
          <ac:spMkLst>
            <pc:docMk/>
            <pc:sldMk cId="1705815123" sldId="276"/>
            <ac:spMk id="2" creationId="{3B37C4DD-8190-4EBB-91FE-F0874FB9748D}"/>
          </ac:spMkLst>
        </pc:spChg>
        <pc:spChg chg="add mod">
          <ac:chgData name="He, Jiawen" userId="0ea971ef-7634-4154-9372-ea30a0cfafa9" providerId="ADAL" clId="{25B2656B-668A-4C37-B85E-39C5C819B130}" dt="2025-01-07T07:21:40.212" v="78" actId="164"/>
          <ac:spMkLst>
            <pc:docMk/>
            <pc:sldMk cId="1705815123" sldId="276"/>
            <ac:spMk id="4" creationId="{26FA9053-23C1-2977-1F51-02BCA29F103E}"/>
          </ac:spMkLst>
        </pc:spChg>
        <pc:grpChg chg="add mod">
          <ac:chgData name="He, Jiawen" userId="0ea971ef-7634-4154-9372-ea30a0cfafa9" providerId="ADAL" clId="{25B2656B-668A-4C37-B85E-39C5C819B130}" dt="2025-01-07T07:21:40.212" v="78" actId="164"/>
          <ac:grpSpMkLst>
            <pc:docMk/>
            <pc:sldMk cId="1705815123" sldId="276"/>
            <ac:grpSpMk id="5" creationId="{13F0536B-0B3B-9F55-528C-829B7BE36368}"/>
          </ac:grpSpMkLst>
        </pc:grpChg>
        <pc:picChg chg="mod">
          <ac:chgData name="He, Jiawen" userId="0ea971ef-7634-4154-9372-ea30a0cfafa9" providerId="ADAL" clId="{25B2656B-668A-4C37-B85E-39C5C819B130}" dt="2025-01-07T07:21:40.212" v="78" actId="164"/>
          <ac:picMkLst>
            <pc:docMk/>
            <pc:sldMk cId="1705815123" sldId="276"/>
            <ac:picMk id="3" creationId="{0F1C878F-87D5-4626-A963-B48972E1DF80}"/>
          </ac:picMkLst>
        </pc:picChg>
      </pc:sldChg>
      <pc:sldChg chg="addSp modSp mod">
        <pc:chgData name="He, Jiawen" userId="0ea971ef-7634-4154-9372-ea30a0cfafa9" providerId="ADAL" clId="{25B2656B-668A-4C37-B85E-39C5C819B130}" dt="2025-01-07T07:21:36.302" v="77" actId="164"/>
        <pc:sldMkLst>
          <pc:docMk/>
          <pc:sldMk cId="3349639176" sldId="277"/>
        </pc:sldMkLst>
        <pc:spChg chg="mod">
          <ac:chgData name="He, Jiawen" userId="0ea971ef-7634-4154-9372-ea30a0cfafa9" providerId="ADAL" clId="{25B2656B-668A-4C37-B85E-39C5C819B130}" dt="2025-01-07T07:17:15.736" v="15" actId="27636"/>
          <ac:spMkLst>
            <pc:docMk/>
            <pc:sldMk cId="3349639176" sldId="277"/>
            <ac:spMk id="2" creationId="{FE7E100A-B791-4B2F-BCFC-644548BB7861}"/>
          </ac:spMkLst>
        </pc:spChg>
        <pc:spChg chg="add mod">
          <ac:chgData name="He, Jiawen" userId="0ea971ef-7634-4154-9372-ea30a0cfafa9" providerId="ADAL" clId="{25B2656B-668A-4C37-B85E-39C5C819B130}" dt="2025-01-07T07:21:36.302" v="77" actId="164"/>
          <ac:spMkLst>
            <pc:docMk/>
            <pc:sldMk cId="3349639176" sldId="277"/>
            <ac:spMk id="4" creationId="{F2B1556B-F2CB-475E-1A3F-0CA5E710D617}"/>
          </ac:spMkLst>
        </pc:spChg>
        <pc:grpChg chg="add mod">
          <ac:chgData name="He, Jiawen" userId="0ea971ef-7634-4154-9372-ea30a0cfafa9" providerId="ADAL" clId="{25B2656B-668A-4C37-B85E-39C5C819B130}" dt="2025-01-07T07:21:36.302" v="77" actId="164"/>
          <ac:grpSpMkLst>
            <pc:docMk/>
            <pc:sldMk cId="3349639176" sldId="277"/>
            <ac:grpSpMk id="5" creationId="{260F12EF-A116-8C21-811F-156B14999109}"/>
          </ac:grpSpMkLst>
        </pc:grpChg>
        <pc:picChg chg="mod">
          <ac:chgData name="He, Jiawen" userId="0ea971ef-7634-4154-9372-ea30a0cfafa9" providerId="ADAL" clId="{25B2656B-668A-4C37-B85E-39C5C819B130}" dt="2025-01-07T07:21:36.302" v="77" actId="164"/>
          <ac:picMkLst>
            <pc:docMk/>
            <pc:sldMk cId="3349639176" sldId="277"/>
            <ac:picMk id="3" creationId="{1182B356-4B21-4790-B6E0-9DCACDA2805F}"/>
          </ac:picMkLst>
        </pc:picChg>
      </pc:sldChg>
      <pc:sldChg chg="addSp modSp mod">
        <pc:chgData name="He, Jiawen" userId="0ea971ef-7634-4154-9372-ea30a0cfafa9" providerId="ADAL" clId="{25B2656B-668A-4C37-B85E-39C5C819B130}" dt="2025-01-07T07:21:31.529" v="76" actId="164"/>
        <pc:sldMkLst>
          <pc:docMk/>
          <pc:sldMk cId="3327042744" sldId="278"/>
        </pc:sldMkLst>
        <pc:spChg chg="mod">
          <ac:chgData name="He, Jiawen" userId="0ea971ef-7634-4154-9372-ea30a0cfafa9" providerId="ADAL" clId="{25B2656B-668A-4C37-B85E-39C5C819B130}" dt="2025-01-07T07:17:15.739" v="16" actId="27636"/>
          <ac:spMkLst>
            <pc:docMk/>
            <pc:sldMk cId="3327042744" sldId="278"/>
            <ac:spMk id="2" creationId="{53CB0DEC-9DA6-499B-ACD7-A27838F171B5}"/>
          </ac:spMkLst>
        </pc:spChg>
        <pc:spChg chg="add mod">
          <ac:chgData name="He, Jiawen" userId="0ea971ef-7634-4154-9372-ea30a0cfafa9" providerId="ADAL" clId="{25B2656B-668A-4C37-B85E-39C5C819B130}" dt="2025-01-07T07:21:31.529" v="76" actId="164"/>
          <ac:spMkLst>
            <pc:docMk/>
            <pc:sldMk cId="3327042744" sldId="278"/>
            <ac:spMk id="4" creationId="{2B8D07ED-497D-D381-FE74-D521E409694B}"/>
          </ac:spMkLst>
        </pc:spChg>
        <pc:grpChg chg="add mod">
          <ac:chgData name="He, Jiawen" userId="0ea971ef-7634-4154-9372-ea30a0cfafa9" providerId="ADAL" clId="{25B2656B-668A-4C37-B85E-39C5C819B130}" dt="2025-01-07T07:21:31.529" v="76" actId="164"/>
          <ac:grpSpMkLst>
            <pc:docMk/>
            <pc:sldMk cId="3327042744" sldId="278"/>
            <ac:grpSpMk id="5" creationId="{CFE260EE-6864-9FB0-68C3-F04DD26BC730}"/>
          </ac:grpSpMkLst>
        </pc:grpChg>
        <pc:picChg chg="mod">
          <ac:chgData name="He, Jiawen" userId="0ea971ef-7634-4154-9372-ea30a0cfafa9" providerId="ADAL" clId="{25B2656B-668A-4C37-B85E-39C5C819B130}" dt="2025-01-07T07:21:31.529" v="76" actId="164"/>
          <ac:picMkLst>
            <pc:docMk/>
            <pc:sldMk cId="3327042744" sldId="278"/>
            <ac:picMk id="3" creationId="{9C0FEDC6-2D9A-4B2B-AB77-A725004B93D8}"/>
          </ac:picMkLst>
        </pc:picChg>
      </pc:sldChg>
      <pc:sldChg chg="addSp modSp mod">
        <pc:chgData name="He, Jiawen" userId="0ea971ef-7634-4154-9372-ea30a0cfafa9" providerId="ADAL" clId="{25B2656B-668A-4C37-B85E-39C5C819B130}" dt="2025-01-07T07:21:27.751" v="75" actId="164"/>
        <pc:sldMkLst>
          <pc:docMk/>
          <pc:sldMk cId="2120261760" sldId="279"/>
        </pc:sldMkLst>
        <pc:spChg chg="mod">
          <ac:chgData name="He, Jiawen" userId="0ea971ef-7634-4154-9372-ea30a0cfafa9" providerId="ADAL" clId="{25B2656B-668A-4C37-B85E-39C5C819B130}" dt="2025-01-07T07:17:15.746" v="17" actId="27636"/>
          <ac:spMkLst>
            <pc:docMk/>
            <pc:sldMk cId="2120261760" sldId="279"/>
            <ac:spMk id="2" creationId="{369165F2-61B0-48DA-81B4-BE7C3DD8ABC4}"/>
          </ac:spMkLst>
        </pc:spChg>
        <pc:spChg chg="add mod">
          <ac:chgData name="He, Jiawen" userId="0ea971ef-7634-4154-9372-ea30a0cfafa9" providerId="ADAL" clId="{25B2656B-668A-4C37-B85E-39C5C819B130}" dt="2025-01-07T07:21:27.751" v="75" actId="164"/>
          <ac:spMkLst>
            <pc:docMk/>
            <pc:sldMk cId="2120261760" sldId="279"/>
            <ac:spMk id="4" creationId="{3C76DFD4-0EC2-E43A-22E9-224BAC71ACCB}"/>
          </ac:spMkLst>
        </pc:spChg>
        <pc:grpChg chg="add mod">
          <ac:chgData name="He, Jiawen" userId="0ea971ef-7634-4154-9372-ea30a0cfafa9" providerId="ADAL" clId="{25B2656B-668A-4C37-B85E-39C5C819B130}" dt="2025-01-07T07:21:27.751" v="75" actId="164"/>
          <ac:grpSpMkLst>
            <pc:docMk/>
            <pc:sldMk cId="2120261760" sldId="279"/>
            <ac:grpSpMk id="5" creationId="{ED992839-3B4F-A855-A32F-EADF3B5D7841}"/>
          </ac:grpSpMkLst>
        </pc:grpChg>
        <pc:picChg chg="mod">
          <ac:chgData name="He, Jiawen" userId="0ea971ef-7634-4154-9372-ea30a0cfafa9" providerId="ADAL" clId="{25B2656B-668A-4C37-B85E-39C5C819B130}" dt="2025-01-07T07:21:27.751" v="75" actId="164"/>
          <ac:picMkLst>
            <pc:docMk/>
            <pc:sldMk cId="2120261760" sldId="279"/>
            <ac:picMk id="3" creationId="{968E6E8E-F853-4E9C-A939-08D2066C26C5}"/>
          </ac:picMkLst>
        </pc:picChg>
      </pc:sldChg>
      <pc:sldChg chg="addSp modSp mod">
        <pc:chgData name="He, Jiawen" userId="0ea971ef-7634-4154-9372-ea30a0cfafa9" providerId="ADAL" clId="{25B2656B-668A-4C37-B85E-39C5C819B130}" dt="2025-01-07T07:21:23.799" v="74" actId="164"/>
        <pc:sldMkLst>
          <pc:docMk/>
          <pc:sldMk cId="3177069572" sldId="280"/>
        </pc:sldMkLst>
        <pc:spChg chg="mod">
          <ac:chgData name="He, Jiawen" userId="0ea971ef-7634-4154-9372-ea30a0cfafa9" providerId="ADAL" clId="{25B2656B-668A-4C37-B85E-39C5C819B130}" dt="2025-01-07T07:17:15.755" v="18" actId="27636"/>
          <ac:spMkLst>
            <pc:docMk/>
            <pc:sldMk cId="3177069572" sldId="280"/>
            <ac:spMk id="2" creationId="{93826851-84FB-4FA1-96C0-B4F4BFADCC03}"/>
          </ac:spMkLst>
        </pc:spChg>
        <pc:spChg chg="add mod">
          <ac:chgData name="He, Jiawen" userId="0ea971ef-7634-4154-9372-ea30a0cfafa9" providerId="ADAL" clId="{25B2656B-668A-4C37-B85E-39C5C819B130}" dt="2025-01-07T07:21:23.799" v="74" actId="164"/>
          <ac:spMkLst>
            <pc:docMk/>
            <pc:sldMk cId="3177069572" sldId="280"/>
            <ac:spMk id="4" creationId="{DAA3DDA7-D0C6-9A48-C0A3-17694CEFFABE}"/>
          </ac:spMkLst>
        </pc:spChg>
        <pc:grpChg chg="add mod">
          <ac:chgData name="He, Jiawen" userId="0ea971ef-7634-4154-9372-ea30a0cfafa9" providerId="ADAL" clId="{25B2656B-668A-4C37-B85E-39C5C819B130}" dt="2025-01-07T07:21:23.799" v="74" actId="164"/>
          <ac:grpSpMkLst>
            <pc:docMk/>
            <pc:sldMk cId="3177069572" sldId="280"/>
            <ac:grpSpMk id="5" creationId="{188AA9EC-3390-0A5A-F06B-CB60AC836F66}"/>
          </ac:grpSpMkLst>
        </pc:grpChg>
        <pc:picChg chg="mod">
          <ac:chgData name="He, Jiawen" userId="0ea971ef-7634-4154-9372-ea30a0cfafa9" providerId="ADAL" clId="{25B2656B-668A-4C37-B85E-39C5C819B130}" dt="2025-01-07T07:21:23.799" v="74" actId="164"/>
          <ac:picMkLst>
            <pc:docMk/>
            <pc:sldMk cId="3177069572" sldId="280"/>
            <ac:picMk id="3" creationId="{764221C6-F8EB-4DD3-AFBC-D6B9AF259A10}"/>
          </ac:picMkLst>
        </pc:picChg>
      </pc:sldChg>
      <pc:sldChg chg="addSp modSp mod">
        <pc:chgData name="He, Jiawen" userId="0ea971ef-7634-4154-9372-ea30a0cfafa9" providerId="ADAL" clId="{25B2656B-668A-4C37-B85E-39C5C819B130}" dt="2025-01-07T07:21:20.027" v="73" actId="164"/>
        <pc:sldMkLst>
          <pc:docMk/>
          <pc:sldMk cId="424556904" sldId="281"/>
        </pc:sldMkLst>
        <pc:spChg chg="mod">
          <ac:chgData name="He, Jiawen" userId="0ea971ef-7634-4154-9372-ea30a0cfafa9" providerId="ADAL" clId="{25B2656B-668A-4C37-B85E-39C5C819B130}" dt="2025-01-07T07:17:15.755" v="19" actId="27636"/>
          <ac:spMkLst>
            <pc:docMk/>
            <pc:sldMk cId="424556904" sldId="281"/>
            <ac:spMk id="2" creationId="{08C865BA-958C-492D-93B6-A61EFA909141}"/>
          </ac:spMkLst>
        </pc:spChg>
        <pc:spChg chg="add mod">
          <ac:chgData name="He, Jiawen" userId="0ea971ef-7634-4154-9372-ea30a0cfafa9" providerId="ADAL" clId="{25B2656B-668A-4C37-B85E-39C5C819B130}" dt="2025-01-07T07:21:20.027" v="73" actId="164"/>
          <ac:spMkLst>
            <pc:docMk/>
            <pc:sldMk cId="424556904" sldId="281"/>
            <ac:spMk id="4" creationId="{3ADD88EA-58E3-6009-9D3D-EA33897671BD}"/>
          </ac:spMkLst>
        </pc:spChg>
        <pc:grpChg chg="add mod">
          <ac:chgData name="He, Jiawen" userId="0ea971ef-7634-4154-9372-ea30a0cfafa9" providerId="ADAL" clId="{25B2656B-668A-4C37-B85E-39C5C819B130}" dt="2025-01-07T07:21:20.027" v="73" actId="164"/>
          <ac:grpSpMkLst>
            <pc:docMk/>
            <pc:sldMk cId="424556904" sldId="281"/>
            <ac:grpSpMk id="5" creationId="{763E6E6D-3468-EDAE-BBCA-F520E807E5E2}"/>
          </ac:grpSpMkLst>
        </pc:grpChg>
        <pc:picChg chg="mod">
          <ac:chgData name="He, Jiawen" userId="0ea971ef-7634-4154-9372-ea30a0cfafa9" providerId="ADAL" clId="{25B2656B-668A-4C37-B85E-39C5C819B130}" dt="2025-01-07T07:21:20.027" v="73" actId="164"/>
          <ac:picMkLst>
            <pc:docMk/>
            <pc:sldMk cId="424556904" sldId="281"/>
            <ac:picMk id="3" creationId="{5E5A14D9-C921-4500-A05F-BCFD2735DC35}"/>
          </ac:picMkLst>
        </pc:picChg>
      </pc:sldChg>
      <pc:sldChg chg="addSp modSp mod">
        <pc:chgData name="He, Jiawen" userId="0ea971ef-7634-4154-9372-ea30a0cfafa9" providerId="ADAL" clId="{25B2656B-668A-4C37-B85E-39C5C819B130}" dt="2025-01-07T07:21:16.163" v="72" actId="164"/>
        <pc:sldMkLst>
          <pc:docMk/>
          <pc:sldMk cId="1164433922" sldId="282"/>
        </pc:sldMkLst>
        <pc:spChg chg="mod">
          <ac:chgData name="He, Jiawen" userId="0ea971ef-7634-4154-9372-ea30a0cfafa9" providerId="ADAL" clId="{25B2656B-668A-4C37-B85E-39C5C819B130}" dt="2025-01-07T07:17:15.762" v="20" actId="27636"/>
          <ac:spMkLst>
            <pc:docMk/>
            <pc:sldMk cId="1164433922" sldId="282"/>
            <ac:spMk id="2" creationId="{AFD964DC-3FB5-4EB6-8BE1-74AE7C5B72FE}"/>
          </ac:spMkLst>
        </pc:spChg>
        <pc:spChg chg="add mod">
          <ac:chgData name="He, Jiawen" userId="0ea971ef-7634-4154-9372-ea30a0cfafa9" providerId="ADAL" clId="{25B2656B-668A-4C37-B85E-39C5C819B130}" dt="2025-01-07T07:21:16.163" v="72" actId="164"/>
          <ac:spMkLst>
            <pc:docMk/>
            <pc:sldMk cId="1164433922" sldId="282"/>
            <ac:spMk id="4" creationId="{3E01397C-C5DE-5EB5-9B33-F088B548FD3A}"/>
          </ac:spMkLst>
        </pc:spChg>
        <pc:grpChg chg="add mod">
          <ac:chgData name="He, Jiawen" userId="0ea971ef-7634-4154-9372-ea30a0cfafa9" providerId="ADAL" clId="{25B2656B-668A-4C37-B85E-39C5C819B130}" dt="2025-01-07T07:21:16.163" v="72" actId="164"/>
          <ac:grpSpMkLst>
            <pc:docMk/>
            <pc:sldMk cId="1164433922" sldId="282"/>
            <ac:grpSpMk id="5" creationId="{E37894C8-095D-2AFE-A6F7-BE75B638F06B}"/>
          </ac:grpSpMkLst>
        </pc:grpChg>
        <pc:picChg chg="mod">
          <ac:chgData name="He, Jiawen" userId="0ea971ef-7634-4154-9372-ea30a0cfafa9" providerId="ADAL" clId="{25B2656B-668A-4C37-B85E-39C5C819B130}" dt="2025-01-07T07:21:16.163" v="72" actId="164"/>
          <ac:picMkLst>
            <pc:docMk/>
            <pc:sldMk cId="1164433922" sldId="282"/>
            <ac:picMk id="3" creationId="{42807686-6460-4024-83B4-89C2ECC42580}"/>
          </ac:picMkLst>
        </pc:picChg>
      </pc:sldChg>
      <pc:sldChg chg="addSp modSp">
        <pc:chgData name="He, Jiawen" userId="0ea971ef-7634-4154-9372-ea30a0cfafa9" providerId="ADAL" clId="{25B2656B-668A-4C37-B85E-39C5C819B130}" dt="2025-01-07T07:21:11.229" v="71" actId="164"/>
        <pc:sldMkLst>
          <pc:docMk/>
          <pc:sldMk cId="3260484986" sldId="284"/>
        </pc:sldMkLst>
        <pc:spChg chg="add mod">
          <ac:chgData name="He, Jiawen" userId="0ea971ef-7634-4154-9372-ea30a0cfafa9" providerId="ADAL" clId="{25B2656B-668A-4C37-B85E-39C5C819B130}" dt="2025-01-07T07:21:11.229" v="71" actId="164"/>
          <ac:spMkLst>
            <pc:docMk/>
            <pc:sldMk cId="3260484986" sldId="284"/>
            <ac:spMk id="4" creationId="{CBDB8F25-616E-AD28-BD75-DC5DF90311D0}"/>
          </ac:spMkLst>
        </pc:spChg>
        <pc:grpChg chg="add mod">
          <ac:chgData name="He, Jiawen" userId="0ea971ef-7634-4154-9372-ea30a0cfafa9" providerId="ADAL" clId="{25B2656B-668A-4C37-B85E-39C5C819B130}" dt="2025-01-07T07:21:11.229" v="71" actId="164"/>
          <ac:grpSpMkLst>
            <pc:docMk/>
            <pc:sldMk cId="3260484986" sldId="284"/>
            <ac:grpSpMk id="5" creationId="{3BCC6379-DA3E-1167-F6D9-EBD63BA56A0F}"/>
          </ac:grpSpMkLst>
        </pc:grpChg>
        <pc:picChg chg="mod">
          <ac:chgData name="He, Jiawen" userId="0ea971ef-7634-4154-9372-ea30a0cfafa9" providerId="ADAL" clId="{25B2656B-668A-4C37-B85E-39C5C819B130}" dt="2025-01-07T07:21:11.229" v="71" actId="164"/>
          <ac:picMkLst>
            <pc:docMk/>
            <pc:sldMk cId="3260484986" sldId="284"/>
            <ac:picMk id="3" creationId="{17798727-DBE8-4599-8C94-C1A47F301DCA}"/>
          </ac:picMkLst>
        </pc:picChg>
      </pc:sldChg>
      <pc:sldChg chg="addSp modSp mod">
        <pc:chgData name="He, Jiawen" userId="0ea971ef-7634-4154-9372-ea30a0cfafa9" providerId="ADAL" clId="{25B2656B-668A-4C37-B85E-39C5C819B130}" dt="2025-01-07T07:21:07.129" v="70" actId="164"/>
        <pc:sldMkLst>
          <pc:docMk/>
          <pc:sldMk cId="1052933405" sldId="285"/>
        </pc:sldMkLst>
        <pc:spChg chg="mod">
          <ac:chgData name="He, Jiawen" userId="0ea971ef-7634-4154-9372-ea30a0cfafa9" providerId="ADAL" clId="{25B2656B-668A-4C37-B85E-39C5C819B130}" dt="2025-01-07T07:17:15.762" v="21" actId="27636"/>
          <ac:spMkLst>
            <pc:docMk/>
            <pc:sldMk cId="1052933405" sldId="285"/>
            <ac:spMk id="2" creationId="{B6D4B0AF-874E-4362-B7B1-801570D4C30E}"/>
          </ac:spMkLst>
        </pc:spChg>
        <pc:spChg chg="add mod">
          <ac:chgData name="He, Jiawen" userId="0ea971ef-7634-4154-9372-ea30a0cfafa9" providerId="ADAL" clId="{25B2656B-668A-4C37-B85E-39C5C819B130}" dt="2025-01-07T07:21:07.129" v="70" actId="164"/>
          <ac:spMkLst>
            <pc:docMk/>
            <pc:sldMk cId="1052933405" sldId="285"/>
            <ac:spMk id="4" creationId="{23527AEA-BE25-05DF-0746-CC8EADA55E56}"/>
          </ac:spMkLst>
        </pc:spChg>
        <pc:grpChg chg="add mod">
          <ac:chgData name="He, Jiawen" userId="0ea971ef-7634-4154-9372-ea30a0cfafa9" providerId="ADAL" clId="{25B2656B-668A-4C37-B85E-39C5C819B130}" dt="2025-01-07T07:21:07.129" v="70" actId="164"/>
          <ac:grpSpMkLst>
            <pc:docMk/>
            <pc:sldMk cId="1052933405" sldId="285"/>
            <ac:grpSpMk id="5" creationId="{4C2A15F8-D2B7-DE72-4C71-30B573082538}"/>
          </ac:grpSpMkLst>
        </pc:grpChg>
        <pc:picChg chg="mod">
          <ac:chgData name="He, Jiawen" userId="0ea971ef-7634-4154-9372-ea30a0cfafa9" providerId="ADAL" clId="{25B2656B-668A-4C37-B85E-39C5C819B130}" dt="2025-01-07T07:21:07.129" v="70" actId="164"/>
          <ac:picMkLst>
            <pc:docMk/>
            <pc:sldMk cId="1052933405" sldId="285"/>
            <ac:picMk id="3" creationId="{5ABF06CD-BDC4-49C3-80AB-5321C214C572}"/>
          </ac:picMkLst>
        </pc:picChg>
      </pc:sldChg>
      <pc:sldChg chg="addSp modSp">
        <pc:chgData name="He, Jiawen" userId="0ea971ef-7634-4154-9372-ea30a0cfafa9" providerId="ADAL" clId="{25B2656B-668A-4C37-B85E-39C5C819B130}" dt="2025-01-07T07:21:03.078" v="69" actId="164"/>
        <pc:sldMkLst>
          <pc:docMk/>
          <pc:sldMk cId="4086198816" sldId="286"/>
        </pc:sldMkLst>
        <pc:spChg chg="add mod">
          <ac:chgData name="He, Jiawen" userId="0ea971ef-7634-4154-9372-ea30a0cfafa9" providerId="ADAL" clId="{25B2656B-668A-4C37-B85E-39C5C819B130}" dt="2025-01-07T07:21:03.078" v="69" actId="164"/>
          <ac:spMkLst>
            <pc:docMk/>
            <pc:sldMk cId="4086198816" sldId="286"/>
            <ac:spMk id="4" creationId="{937CEAE6-E50C-CBAB-66A4-532A44F23758}"/>
          </ac:spMkLst>
        </pc:spChg>
        <pc:grpChg chg="add mod">
          <ac:chgData name="He, Jiawen" userId="0ea971ef-7634-4154-9372-ea30a0cfafa9" providerId="ADAL" clId="{25B2656B-668A-4C37-B85E-39C5C819B130}" dt="2025-01-07T07:21:03.078" v="69" actId="164"/>
          <ac:grpSpMkLst>
            <pc:docMk/>
            <pc:sldMk cId="4086198816" sldId="286"/>
            <ac:grpSpMk id="5" creationId="{A4CE50F4-6A75-47A2-6971-62E8862F9411}"/>
          </ac:grpSpMkLst>
        </pc:grpChg>
        <pc:picChg chg="mod">
          <ac:chgData name="He, Jiawen" userId="0ea971ef-7634-4154-9372-ea30a0cfafa9" providerId="ADAL" clId="{25B2656B-668A-4C37-B85E-39C5C819B130}" dt="2025-01-07T07:21:03.078" v="69" actId="164"/>
          <ac:picMkLst>
            <pc:docMk/>
            <pc:sldMk cId="4086198816" sldId="286"/>
            <ac:picMk id="3" creationId="{62CC436F-4D38-4756-9CD5-39B24F331B11}"/>
          </ac:picMkLst>
        </pc:picChg>
      </pc:sldChg>
      <pc:sldChg chg="addSp modSp">
        <pc:chgData name="He, Jiawen" userId="0ea971ef-7634-4154-9372-ea30a0cfafa9" providerId="ADAL" clId="{25B2656B-668A-4C37-B85E-39C5C819B130}" dt="2025-01-07T07:20:58.219" v="68" actId="164"/>
        <pc:sldMkLst>
          <pc:docMk/>
          <pc:sldMk cId="2625625510" sldId="287"/>
        </pc:sldMkLst>
        <pc:spChg chg="add mod">
          <ac:chgData name="He, Jiawen" userId="0ea971ef-7634-4154-9372-ea30a0cfafa9" providerId="ADAL" clId="{25B2656B-668A-4C37-B85E-39C5C819B130}" dt="2025-01-07T07:20:58.219" v="68" actId="164"/>
          <ac:spMkLst>
            <pc:docMk/>
            <pc:sldMk cId="2625625510" sldId="287"/>
            <ac:spMk id="4" creationId="{30DBC363-D259-B6AC-7E94-1EE825634B02}"/>
          </ac:spMkLst>
        </pc:spChg>
        <pc:grpChg chg="add mod">
          <ac:chgData name="He, Jiawen" userId="0ea971ef-7634-4154-9372-ea30a0cfafa9" providerId="ADAL" clId="{25B2656B-668A-4C37-B85E-39C5C819B130}" dt="2025-01-07T07:20:58.219" v="68" actId="164"/>
          <ac:grpSpMkLst>
            <pc:docMk/>
            <pc:sldMk cId="2625625510" sldId="287"/>
            <ac:grpSpMk id="5" creationId="{AF6D3DE7-559A-C183-DEF7-9EC753F20156}"/>
          </ac:grpSpMkLst>
        </pc:grpChg>
        <pc:picChg chg="mod">
          <ac:chgData name="He, Jiawen" userId="0ea971ef-7634-4154-9372-ea30a0cfafa9" providerId="ADAL" clId="{25B2656B-668A-4C37-B85E-39C5C819B130}" dt="2025-01-07T07:20:58.219" v="68" actId="164"/>
          <ac:picMkLst>
            <pc:docMk/>
            <pc:sldMk cId="2625625510" sldId="287"/>
            <ac:picMk id="3" creationId="{C95DC218-BCC4-4F1C-A827-F205DA0728A7}"/>
          </ac:picMkLst>
        </pc:picChg>
      </pc:sldChg>
      <pc:sldChg chg="addSp modSp mod">
        <pc:chgData name="He, Jiawen" userId="0ea971ef-7634-4154-9372-ea30a0cfafa9" providerId="ADAL" clId="{25B2656B-668A-4C37-B85E-39C5C819B130}" dt="2025-01-07T07:20:52.810" v="67" actId="164"/>
        <pc:sldMkLst>
          <pc:docMk/>
          <pc:sldMk cId="1614739454" sldId="288"/>
        </pc:sldMkLst>
        <pc:spChg chg="mod">
          <ac:chgData name="He, Jiawen" userId="0ea971ef-7634-4154-9372-ea30a0cfafa9" providerId="ADAL" clId="{25B2656B-668A-4C37-B85E-39C5C819B130}" dt="2025-01-07T07:17:15.777" v="22" actId="27636"/>
          <ac:spMkLst>
            <pc:docMk/>
            <pc:sldMk cId="1614739454" sldId="288"/>
            <ac:spMk id="2" creationId="{C80F45DD-CB59-4759-A60A-95840F4A577C}"/>
          </ac:spMkLst>
        </pc:spChg>
        <pc:spChg chg="add mod">
          <ac:chgData name="He, Jiawen" userId="0ea971ef-7634-4154-9372-ea30a0cfafa9" providerId="ADAL" clId="{25B2656B-668A-4C37-B85E-39C5C819B130}" dt="2025-01-07T07:20:52.810" v="67" actId="164"/>
          <ac:spMkLst>
            <pc:docMk/>
            <pc:sldMk cId="1614739454" sldId="288"/>
            <ac:spMk id="4" creationId="{432DE063-13F6-4432-95B0-CD0E5FF72FAE}"/>
          </ac:spMkLst>
        </pc:spChg>
        <pc:grpChg chg="add mod">
          <ac:chgData name="He, Jiawen" userId="0ea971ef-7634-4154-9372-ea30a0cfafa9" providerId="ADAL" clId="{25B2656B-668A-4C37-B85E-39C5C819B130}" dt="2025-01-07T07:20:52.810" v="67" actId="164"/>
          <ac:grpSpMkLst>
            <pc:docMk/>
            <pc:sldMk cId="1614739454" sldId="288"/>
            <ac:grpSpMk id="5" creationId="{FAA4D83E-5E3B-C840-F8D2-822A28785229}"/>
          </ac:grpSpMkLst>
        </pc:grpChg>
        <pc:picChg chg="mod">
          <ac:chgData name="He, Jiawen" userId="0ea971ef-7634-4154-9372-ea30a0cfafa9" providerId="ADAL" clId="{25B2656B-668A-4C37-B85E-39C5C819B130}" dt="2025-01-07T07:20:52.810" v="67" actId="164"/>
          <ac:picMkLst>
            <pc:docMk/>
            <pc:sldMk cId="1614739454" sldId="288"/>
            <ac:picMk id="3" creationId="{063318A0-ABA8-44CC-A852-CBC4D8F1EDFD}"/>
          </ac:picMkLst>
        </pc:picChg>
      </pc:sldChg>
      <pc:sldChg chg="addSp modSp">
        <pc:chgData name="He, Jiawen" userId="0ea971ef-7634-4154-9372-ea30a0cfafa9" providerId="ADAL" clId="{25B2656B-668A-4C37-B85E-39C5C819B130}" dt="2025-01-07T07:20:42.597" v="66" actId="164"/>
        <pc:sldMkLst>
          <pc:docMk/>
          <pc:sldMk cId="4287302722" sldId="289"/>
        </pc:sldMkLst>
        <pc:spChg chg="add mod">
          <ac:chgData name="He, Jiawen" userId="0ea971ef-7634-4154-9372-ea30a0cfafa9" providerId="ADAL" clId="{25B2656B-668A-4C37-B85E-39C5C819B130}" dt="2025-01-07T07:20:42.597" v="66" actId="164"/>
          <ac:spMkLst>
            <pc:docMk/>
            <pc:sldMk cId="4287302722" sldId="289"/>
            <ac:spMk id="4" creationId="{E65ACAEC-0EED-5E2C-E1EC-4D1F40FF7031}"/>
          </ac:spMkLst>
        </pc:spChg>
        <pc:grpChg chg="add mod">
          <ac:chgData name="He, Jiawen" userId="0ea971ef-7634-4154-9372-ea30a0cfafa9" providerId="ADAL" clId="{25B2656B-668A-4C37-B85E-39C5C819B130}" dt="2025-01-07T07:20:42.597" v="66" actId="164"/>
          <ac:grpSpMkLst>
            <pc:docMk/>
            <pc:sldMk cId="4287302722" sldId="289"/>
            <ac:grpSpMk id="5" creationId="{0BF63A70-8117-1307-E34D-5836EF055035}"/>
          </ac:grpSpMkLst>
        </pc:grpChg>
        <pc:picChg chg="mod">
          <ac:chgData name="He, Jiawen" userId="0ea971ef-7634-4154-9372-ea30a0cfafa9" providerId="ADAL" clId="{25B2656B-668A-4C37-B85E-39C5C819B130}" dt="2025-01-07T07:20:42.597" v="66" actId="164"/>
          <ac:picMkLst>
            <pc:docMk/>
            <pc:sldMk cId="4287302722" sldId="289"/>
            <ac:picMk id="3" creationId="{5357CE52-2E02-46DC-B00E-5A1BB93BBD6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C92D-C454-4B36-A7CC-A5252F04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59C21-3198-481B-8DDE-3F39286F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F6909-F5B9-41DF-A1CF-8C49FD2EB6A1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48CEF-7C95-4CFF-A812-3340963E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599AA-60D0-4C24-8253-F4F72250A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14CB1-6C19-47CC-83E5-596967EF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0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28DED-021E-4D85-BC9E-CDAA271E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2AA1BE-EA86-4929-AC57-9D9CA5075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CE6B-E3B8-4889-9A61-2548B725B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F6909-F5B9-41DF-A1CF-8C49FD2EB6A1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39D48-0579-490A-87DA-DF29D5773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FE7F-0FE7-477D-81D4-0D46AE5E0F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14CB1-6C19-47CC-83E5-596967EF5D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D5A06-216D-46B7-B5D6-85C59D214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Understanding the </a:t>
            </a:r>
            <a:br>
              <a:rPr lang="en-GB"/>
            </a:br>
            <a:r>
              <a:rPr lang="en-GB"/>
              <a:t>central role of the epithelium </a:t>
            </a:r>
            <a:br>
              <a:rPr lang="en-GB"/>
            </a:br>
            <a:r>
              <a:rPr lang="en-GB"/>
              <a:t>in severe asthma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36C388-D12C-D876-69D9-DA668C03B8C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D717BB-F649-452A-A4F5-DD4806E1107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326A34E-56A0-782A-D2E8-62620B7BFBC1}"/>
                </a:ext>
              </a:extLst>
            </p:cNvPr>
            <p:cNvSpPr txBox="1"/>
            <p:nvPr/>
          </p:nvSpPr>
          <p:spPr>
            <a:xfrm>
              <a:off x="587229" y="6642556"/>
              <a:ext cx="10728862" cy="215444"/>
            </a:xfrm>
            <a:prstGeom prst="rect">
              <a:avLst/>
            </a:prstGeom>
            <a:solidFill>
              <a:srgbClr val="3D146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800" b="1" dirty="0">
                  <a:solidFill>
                    <a:schemeClr val="bg1">
                      <a:lumMod val="75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85362B8-49E5-672F-E338-7570E0F74BE0}"/>
                </a:ext>
              </a:extLst>
            </p:cNvPr>
            <p:cNvSpPr/>
            <p:nvPr/>
          </p:nvSpPr>
          <p:spPr>
            <a:xfrm>
              <a:off x="2093495" y="6340081"/>
              <a:ext cx="1419726" cy="215444"/>
            </a:xfrm>
            <a:prstGeom prst="rect">
              <a:avLst/>
            </a:prstGeom>
            <a:solidFill>
              <a:srgbClr val="46107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934CF40C-D7A1-AC9B-2F47-802D04B62806}"/>
                </a:ext>
              </a:extLst>
            </p:cNvPr>
            <p:cNvSpPr/>
            <p:nvPr/>
          </p:nvSpPr>
          <p:spPr>
            <a:xfrm>
              <a:off x="587229" y="6340081"/>
              <a:ext cx="1506266" cy="215444"/>
            </a:xfrm>
            <a:prstGeom prst="rect">
              <a:avLst/>
            </a:prstGeom>
            <a:solidFill>
              <a:srgbClr val="3A14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85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47BE50-1FDE-46C2-98F1-54C1F6B6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inflammatory pathways are thought to underpin the </a:t>
            </a:r>
            <a:br>
              <a:rPr lang="en-US"/>
            </a:br>
            <a:r>
              <a:rPr lang="en-US"/>
              <a:t>complexity and heterogeneity of inflammation in severe asthma </a:t>
            </a:r>
            <a:endParaRPr lang="en-GB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8813AA4-E403-3CE8-C937-CA8F9680352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1FFEEBB-1C58-4685-B95D-5D36152FA74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F187B64-0B19-9C28-291D-C012C9D1139F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545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D51CC0-442D-4505-8FAC-D17CD2D2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Role of the epithelium in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01686-22C3-4233-A0A2-A505F7DB4E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14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F0D03-8414-40CE-BCF0-98747750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airway epithelium is a first point of contact for </a:t>
            </a:r>
            <a:br>
              <a:rPr lang="en-GB"/>
            </a:br>
            <a:r>
              <a:rPr lang="en-GB"/>
              <a:t>environmental exposures</a:t>
            </a:r>
            <a:r>
              <a:rPr lang="en-GB" baseline="30000"/>
              <a:t>1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17683EB-AC7A-CD44-2B22-7BA9E879582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F48A13-7B09-4643-853F-8ABC93D9CE7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E16B75E-9B9E-DB72-5DA9-668A3503D7A6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468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9C956F-30A0-42E6-9488-8B97D388A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The airway epithelium structure is significantly altered in </a:t>
            </a:r>
            <a:br>
              <a:rPr lang="en-GB"/>
            </a:br>
            <a:r>
              <a:rPr lang="en-GB"/>
              <a:t>severe asthma</a:t>
            </a:r>
            <a:r>
              <a:rPr lang="en-GB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F786BD9-6ED5-5142-1280-7FEEC9042A4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5D9FFF-E19D-45EA-B867-1E8E77769D0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BD8E20A-0D3F-0568-8C29-6357E920F731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465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2AF58-EDBD-4675-9B4D-252F9193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Environmental exposures trigger airway inflammation at </a:t>
            </a:r>
            <a:br>
              <a:rPr lang="en-GB"/>
            </a:br>
            <a:r>
              <a:rPr lang="en-GB"/>
              <a:t>the epithelium</a:t>
            </a:r>
            <a:r>
              <a:rPr lang="en-GB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BC8A4EB-D55B-4831-A161-D4C76DA1D9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DBF8B2-64A1-49B1-A15A-C09D0754A6F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245737F-5CA4-2511-AE88-2087FA1DBA57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6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CCF0AC-1E4F-406E-BD64-90A8BEAC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Asthma can be triggered by a variety of environmental </a:t>
            </a:r>
            <a:br>
              <a:rPr lang="en-US"/>
            </a:br>
            <a:r>
              <a:rPr lang="en-US"/>
              <a:t>exposures</a:t>
            </a:r>
            <a:endParaRPr lang="en-US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BE5B4EB-6ECC-A4F4-00FD-7AB4256F6AA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9A0534-3B97-4624-85B1-5F4760FACDC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B3D82F2-B750-7242-4811-2243F7B9478D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958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47976C-42D0-4681-955C-8F44AE291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cytokines and the inflammatory cascade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F91CCC-37F8-4F68-AFC5-0A370BE9AD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C44F77-5698-4B94-8DA8-6662E1139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Environmental exposures act on the epithelium to </a:t>
            </a:r>
            <a:br>
              <a:rPr lang="en-US"/>
            </a:br>
            <a:r>
              <a:rPr lang="en-US"/>
              <a:t>trigger release of epithelial cytokines, which drive </a:t>
            </a:r>
            <a:br>
              <a:rPr lang="en-US"/>
            </a:br>
            <a:r>
              <a:rPr lang="en-US"/>
              <a:t>downstream responses</a:t>
            </a:r>
            <a:r>
              <a:rPr lang="en-US" baseline="30000"/>
              <a:t>1,2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D879888-F064-9917-2C7E-4A54EE89DA1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E29F1B-0BAC-49C1-A5D9-6E778A74100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B014F35-4E01-EA6A-1916-0C38E8F78F35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207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C6E12A-B1C6-452A-BB73-039ECE7A5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noProof="0"/>
              <a:t>Epithelial cytokines are thought to drive allergic and eosinophilic </a:t>
            </a:r>
            <a:br>
              <a:rPr lang="en-US" sz="2300" noProof="0"/>
            </a:br>
            <a:r>
              <a:rPr lang="en-US" sz="2300" noProof="0"/>
              <a:t>inflammation and T2-independent effects from the top of the cascade</a:t>
            </a:r>
            <a:endParaRPr lang="en-US" sz="2300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CB5A557-1F20-473B-F4F2-C0C87FB5E7A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7E2EAFD-7623-4B9F-AC42-F1D9A354145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FE96BF7-AAED-DBA2-551F-D31C985F6F7E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13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51594D-38ED-49A3-B368-BF4D7E12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IL-33, TSLP and IL-25 are key epithelial cytokines that target a variety of immune and non-immune cells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82509CE-2E8F-61C0-3305-E48040F727D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2FF33A9-5702-48C4-8EA9-3E523B3CAA2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D4DCD1D-99BE-46A7-3AAA-2529212364DC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912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F2E365-0D20-4727-A848-B5BCE95A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8AE448-D528-F436-7E2B-324F27E3960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1B19428-10F9-47A5-9549-C76349E24B09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98B4EE9-B3B9-E0C8-24E5-90EAA6B2CF36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54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3ED0C3-DC1E-4FED-A142-B6E37DCFF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IL-33, TSLP and IL-25 have various downstream effects </a:t>
            </a:r>
            <a:br>
              <a:rPr lang="en-GB"/>
            </a:br>
            <a:r>
              <a:rPr lang="en-GB"/>
              <a:t>in asthma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02D6284-0DFE-2A23-A34E-54C8DF1B97B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7FDA2C-C141-41C3-B912-480A86A5F25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9CD42E5-B5C0-C284-B8DE-92D1F8D2A80E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9503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7C4DD-8190-4EBB-91FE-F0874FB97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clinical features of asthma are associated with </a:t>
            </a:r>
            <a:br>
              <a:rPr lang="en-US"/>
            </a:br>
            <a:r>
              <a:rPr lang="en-US"/>
              <a:t>epithelial cytokines</a:t>
            </a:r>
            <a:r>
              <a:rPr lang="en-US" baseline="30000"/>
              <a:t>1–9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3F0536B-0B3B-9F55-528C-829B7BE3636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1C878F-87D5-4626-A963-B48972E1DF8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6FA9053-23C1-2977-1F51-02BCA29F103E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815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7E100A-B791-4B2F-BCFC-644548BB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epithelial cytokine expression increases with disease </a:t>
            </a:r>
            <a:br>
              <a:rPr lang="en-US"/>
            </a:br>
            <a:r>
              <a:rPr lang="en-US"/>
              <a:t>severity in patients with asthma</a:t>
            </a:r>
            <a:r>
              <a:rPr lang="en-US" baseline="30000"/>
              <a:t>1,2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60F12EF-A116-8C21-811F-156B149991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82B356-4B21-4790-B6E0-9DCACDA2805F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B1556B-F2CB-475E-1A3F-0CA5E710D617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639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CB0DEC-9DA6-499B-ACD7-A27838F17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Airway epithelial cytokine expression correlates with reduced </a:t>
            </a:r>
            <a:br>
              <a:rPr lang="en-US"/>
            </a:br>
            <a:r>
              <a:rPr lang="en-US"/>
              <a:t>lung function in patients with asthma</a:t>
            </a:r>
            <a:endParaRPr lang="en-GB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FE260EE-6864-9FB0-68C3-F04DD26BC73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0FEDC6-2D9A-4B2B-AB77-A725004B93D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B8D07ED-497D-D381-FE74-D521E409694B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04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9165F2-61B0-48DA-81B4-BE7C3DD8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TSLP may contribute to airway remodelling in patients</a:t>
            </a:r>
            <a:br>
              <a:rPr lang="en-US"/>
            </a:br>
            <a:r>
              <a:rPr lang="en-US"/>
              <a:t>with asthma</a:t>
            </a:r>
            <a:r>
              <a:rPr lang="en-US" baseline="30000"/>
              <a:t>1,2 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D992839-3B4F-A855-A32F-EADF3B5D784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8E6E8E-F853-4E9C-A939-08D2066C26C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C76DFD4-0EC2-E43A-22E9-224BAC71ACCB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0261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3826851-84FB-4FA1-96C0-B4F4BFAD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IL-33 and IL-25 may promote airway remodelling in patients </a:t>
            </a:r>
            <a:br>
              <a:rPr lang="en-GB"/>
            </a:br>
            <a:r>
              <a:rPr lang="en-GB"/>
              <a:t>with asthma</a:t>
            </a:r>
            <a:r>
              <a:rPr lang="en-GB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88AA9EC-3390-0A5A-F06B-CB60AC836F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4221C6-F8EB-4DD3-AFBC-D6B9AF259A1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AA3DDA7-D0C6-9A48-C0A3-17694CEFFABE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069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C865BA-958C-492D-93B6-A61EFA90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Some epithelial cytokines may be associated with corticosteroid </a:t>
            </a:r>
            <a:br>
              <a:rPr lang="en-US"/>
            </a:br>
            <a:r>
              <a:rPr lang="en-US"/>
              <a:t>resistance in patients with asthma</a:t>
            </a:r>
            <a:r>
              <a:rPr lang="en-US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63E6E6D-3468-EDAE-BBCA-F520E807E5E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E5A14D9-C921-4500-A05F-BCFD2735DC3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ADD88EA-58E3-6009-9D3D-EA33897671BD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55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D964DC-3FB5-4EB6-8BE1-74AE7C5B7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Epithelial cytokine release following viral infection drives T2 </a:t>
            </a:r>
            <a:br>
              <a:rPr lang="en-GB"/>
            </a:br>
            <a:r>
              <a:rPr lang="en-GB"/>
              <a:t>response in patients with asthma</a:t>
            </a:r>
            <a:r>
              <a:rPr lang="en-GB" baseline="30000"/>
              <a:t>1,2</a:t>
            </a:r>
            <a:endParaRPr lang="en-US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37894C8-095D-2AFE-A6F7-BE75B638F06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807686-6460-4024-83B4-89C2ECC42580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E01397C-C5DE-5EB5-9B33-F088B548FD3A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4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87E32-420B-4D3C-8B8D-A4A52AA1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 and remodelling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9FA749-917F-40A8-BC81-6699D52810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2BA4DF-09CF-4003-B0DD-5F2C4D41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Airway hyperresponsiveness: a cardinal feature of asthma*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BCC6379-DA3E-1167-F6D9-EBD63BA56A0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798727-DBE8-4599-8C94-C1A47F301DCA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BDB8F25-616E-AD28-BD75-DC5DF90311D0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8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9E6964-5565-48D7-A00D-A04DCE24A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Unmet needs in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11876-EF03-4C9E-A690-ECD2C0859F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1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D4B0AF-874E-4362-B7B1-801570D4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Airway inflammation and hyperresponsiveness are </a:t>
            </a:r>
            <a:br>
              <a:rPr lang="en-GB"/>
            </a:br>
            <a:r>
              <a:rPr lang="en-GB"/>
              <a:t>two key hallmarks of asthma</a:t>
            </a:r>
            <a:r>
              <a:rPr lang="en-GB" baseline="30000"/>
              <a:t>1–3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C2A15F8-D2B7-DE72-4C71-30B57308253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BF06CD-BDC4-49C3-80AB-5321C214C57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3527AEA-BE25-05DF-0746-CC8EADA55E56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933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4B944ED-B557-46B9-8922-F26BA0A2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factors contribute to AHR: airway inflammation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4CE50F4-6A75-47A2-6971-62E8862F941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CC436F-4D38-4756-9CD5-39B24F331B11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37CEAE6-E50C-CBAB-66A4-532A44F23758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198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AAEDED-BE19-49A4-8337-14B3EF4C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remodelling in asthma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6D3DE7-559A-C183-DEF7-9EC753F2015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5DC218-BCC4-4F1C-A827-F205DA0728A7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0DBC363-D259-B6AC-7E94-1EE825634B02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62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0F45DD-CB59-4759-A60A-95840F4A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Multiple factors contribute to AHR: airway remodelling and </a:t>
            </a:r>
            <a:br>
              <a:rPr lang="en-US"/>
            </a:br>
            <a:r>
              <a:rPr lang="en-US"/>
              <a:t>structural changes 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A4D83E-5E3B-C840-F8D2-822A287852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63318A0-ABA8-44CC-A852-CBC4D8F1EDF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32DE063-13F6-4432-95B0-CD0E5FF72FAE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4739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AC9EDE-66AA-44CA-88AB-1A6BEDC74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BF63A70-8117-1307-E34D-5836EF05503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57CE52-2E02-46DC-B00E-5A1BB93BBD6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65ACAEC-0EED-5E2C-E1EC-4D1F40FF7031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302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1FB809-9A48-459B-827C-E8EBD662A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/>
              <a:t>Many patients with severe asthma have uncontrolled disease</a:t>
            </a:r>
            <a:r>
              <a:rPr lang="en-GB" sz="2500" baseline="30000"/>
              <a:t>1 </a:t>
            </a:r>
            <a:endParaRPr lang="en-US" sz="2500" baseline="3000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85F185D-7F17-5D56-B3B1-363BFF92D927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64121-476E-4BDB-B191-3C9436B31E25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F91D536-60D5-949A-AA53-147FDC9FA9A2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488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45E39-B9DC-4A8A-8F3E-C1185EDE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Despite recent advances in diagnosis and management, </a:t>
            </a:r>
            <a:br>
              <a:rPr lang="en-US"/>
            </a:br>
            <a:r>
              <a:rPr lang="en-US"/>
              <a:t>an unmet need persists for patients with severe asthma</a:t>
            </a:r>
            <a:r>
              <a:rPr lang="en-US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A4D876B-0FCE-5004-C1CA-A0084B9DCF0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7758F7-6011-470C-A18E-531BA3FC8FC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339AFD5-C544-5392-71FD-9E1824FB72AB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44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1943E-DD46-485C-9651-3C287867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 patients with severe asthma, oral corticosteroid use is associated with the increased risk of adverse events</a:t>
            </a:r>
            <a:r>
              <a:rPr lang="en-GB" baseline="30000"/>
              <a:t>1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7522D9-398E-E477-F9C6-75F1E8FEFE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62EAC1-DBB6-4B10-BFC5-81C19B08195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02448BAC-A5EF-3CAF-5E99-8798BBF398CD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644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4707C3C-89D9-423F-979D-293B82231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Complexity of severe asthma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1B50C-8F60-402D-AEE2-87F1C38BB9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21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397792-DFBD-43CB-AC4F-A75B9A82D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Managing asthma is challenging because airway inflammation </a:t>
            </a:r>
            <a:br>
              <a:rPr lang="en-GB"/>
            </a:br>
            <a:r>
              <a:rPr lang="en-GB"/>
              <a:t>is complex, heterogeneous and dynamic</a:t>
            </a:r>
            <a:r>
              <a:rPr lang="en-GB" baseline="30000"/>
              <a:t>1–3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56E8FF6C-8E6A-9AA3-A18E-2CEF32D631A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3BB9CFF-6FCF-4B55-B328-3CFEF109949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B5E474A-03AA-A0A2-8AE4-BC79E7BBE5CF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63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277E11-A54B-4418-9499-F75D5E66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Patients with asthma can have multiple drivers of </a:t>
            </a:r>
            <a:br>
              <a:rPr lang="en-GB"/>
            </a:br>
            <a:r>
              <a:rPr lang="en-GB"/>
              <a:t>airway inflammation</a:t>
            </a:r>
            <a:r>
              <a:rPr lang="en-GB" baseline="30000"/>
              <a:t>1–4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DCB573C-5A5F-E4B0-F9C1-22353C2F99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C3254B4-DE1A-4828-A484-1A75A88FE9A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D0ED6104-875A-D471-420C-ED158ED0FFEA}"/>
                </a:ext>
              </a:extLst>
            </p:cNvPr>
            <p:cNvSpPr txBox="1"/>
            <p:nvPr/>
          </p:nvSpPr>
          <p:spPr>
            <a:xfrm>
              <a:off x="447379" y="6702352"/>
              <a:ext cx="10728862" cy="1483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300"/>
                </a:lnSpc>
              </a:pPr>
              <a:r>
                <a:rPr lang="en-US" altLang="zh-CN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CN-142726; date of preparation: Dec 2024.         © 2025 AstraZeneca. All Rights Reserved. This information is intended for healthcare professionals only. EpiCentral is sponsored and developed by Amgen and AstraZeneca.</a:t>
              </a:r>
              <a:endParaRPr lang="zh-CN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186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dd1411-ccec-4e4f-b73c-9c678b3207a5" xsi:nil="true"/>
    <lcf76f155ced4ddcb4097134ff3c332f xmlns="cc4038ed-d345-4947-b061-34ef88336004">
      <Terms xmlns="http://schemas.microsoft.com/office/infopath/2007/PartnerControls"/>
    </lcf76f155ced4ddcb4097134ff3c332f>
    <Notes xmlns="cc4038ed-d345-4947-b061-34ef88336004" xsi:nil="true"/>
  </documentManagement>
</p:properties>
</file>

<file path=customXml/item3.xml><?xml version="1.0" encoding="utf-8"?>
<?mso-contentType ?>
<SharedContentType xmlns="Microsoft.SharePoint.Taxonomy.ContentTypeSync" SourceId="1ee89e71-04cd-405e-9ca3-99e020c1694d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74A28F-A4CB-448D-BB8E-D2268908025A}"/>
</file>

<file path=customXml/itemProps2.xml><?xml version="1.0" encoding="utf-8"?>
<ds:datastoreItem xmlns:ds="http://schemas.openxmlformats.org/officeDocument/2006/customXml" ds:itemID="{BFBE2FEA-F2D2-4D1B-844A-AD3CA0B95468}">
  <ds:schemaRefs>
    <ds:schemaRef ds:uri="http://schemas.microsoft.com/office/2006/metadata/properties"/>
    <ds:schemaRef ds:uri="http://schemas.microsoft.com/office/infopath/2007/PartnerControls"/>
    <ds:schemaRef ds:uri="44a56295-c29e-4898-8136-a54736c65b82"/>
    <ds:schemaRef ds:uri="82d58f64-ac48-4d4d-892d-553fd5842fa2"/>
  </ds:schemaRefs>
</ds:datastoreItem>
</file>

<file path=customXml/itemProps3.xml><?xml version="1.0" encoding="utf-8"?>
<ds:datastoreItem xmlns:ds="http://schemas.openxmlformats.org/officeDocument/2006/customXml" ds:itemID="{E13384B8-4E06-4459-9B1C-CE4CBF7E3492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49DB3C0-1231-4E3E-8F9C-A5A97A4B2C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1415</Words>
  <Application>Microsoft Office PowerPoint</Application>
  <PresentationFormat>宽屏</PresentationFormat>
  <Paragraphs>63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Understanding the  central role of the epithelium  in severe asthma</vt:lpstr>
      <vt:lpstr>Contents</vt:lpstr>
      <vt:lpstr>Unmet needs in severe asthma</vt:lpstr>
      <vt:lpstr>Many patients with severe asthma have uncontrolled disease1 </vt:lpstr>
      <vt:lpstr>Despite recent advances in diagnosis and management,  an unmet need persists for patients with severe asthma1–4</vt:lpstr>
      <vt:lpstr>In patients with severe asthma, oral corticosteroid use is associated with the increased risk of adverse events1</vt:lpstr>
      <vt:lpstr>Complexity of severe asthma</vt:lpstr>
      <vt:lpstr>Managing asthma is challenging because airway inflammation  is complex, heterogeneous and dynamic1–3</vt:lpstr>
      <vt:lpstr>Patients with asthma can have multiple drivers of  airway inflammation1–4</vt:lpstr>
      <vt:lpstr>Multiple inflammatory pathways are thought to underpin the  complexity and heterogeneity of inflammation in severe asthma </vt:lpstr>
      <vt:lpstr>Role of the epithelium in asthma</vt:lpstr>
      <vt:lpstr>The airway epithelium is a first point of contact for  environmental exposures1</vt:lpstr>
      <vt:lpstr>The airway epithelium structure is significantly altered in  severe asthma1–4</vt:lpstr>
      <vt:lpstr>Environmental exposures trigger airway inflammation at  the epithelium1–4</vt:lpstr>
      <vt:lpstr>Asthma can be triggered by a variety of environmental  exposures</vt:lpstr>
      <vt:lpstr>Epithelial cytokines and the inflammatory cascade</vt:lpstr>
      <vt:lpstr>Environmental exposures act on the epithelium to  trigger release of epithelial cytokines, which drive  downstream responses1,2</vt:lpstr>
      <vt:lpstr>Epithelial cytokines are thought to drive allergic and eosinophilic  inflammation and T2-independent effects from the top of the cascade</vt:lpstr>
      <vt:lpstr>IL-33, TSLP and IL-25 are key epithelial cytokines that target a variety of immune and non-immune cells</vt:lpstr>
      <vt:lpstr>IL-33, TSLP and IL-25 have various downstream effects  in asthma</vt:lpstr>
      <vt:lpstr>Multiple clinical features of asthma are associated with  epithelial cytokines1–9</vt:lpstr>
      <vt:lpstr>Airway epithelial cytokine expression increases with disease  severity in patients with asthma1,2</vt:lpstr>
      <vt:lpstr>Airway epithelial cytokine expression correlates with reduced  lung function in patients with asthma</vt:lpstr>
      <vt:lpstr>TSLP may contribute to airway remodelling in patients with asthma1,2 </vt:lpstr>
      <vt:lpstr>IL-33 and IL-25 may promote airway remodelling in patients  with asthma1–4</vt:lpstr>
      <vt:lpstr>Some epithelial cytokines may be associated with corticosteroid  resistance in patients with asthma1–4</vt:lpstr>
      <vt:lpstr>Epithelial cytokine release following viral infection drives T2  response in patients with asthma1,2</vt:lpstr>
      <vt:lpstr>Airway hyperresponsiveness and remodelling</vt:lpstr>
      <vt:lpstr>Airway hyperresponsiveness: a cardinal feature of asthma* </vt:lpstr>
      <vt:lpstr>Airway inflammation and hyperresponsiveness are  two key hallmarks of asthma1–3</vt:lpstr>
      <vt:lpstr>Multiple factors contribute to AHR: airway inflammation </vt:lpstr>
      <vt:lpstr>Airway remodelling in asthma</vt:lpstr>
      <vt:lpstr>Multiple factors contribute to AHR: airway remodelling and  structural changes 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central role of the epithelium  in severe asthma</dc:title>
  <dc:creator>Honor Morris</dc:creator>
  <cp:lastModifiedBy>He, Jiawen</cp:lastModifiedBy>
  <cp:revision>1</cp:revision>
  <dcterms:created xsi:type="dcterms:W3CDTF">2022-12-05T14:51:43Z</dcterms:created>
  <dcterms:modified xsi:type="dcterms:W3CDTF">2025-01-07T07:24:19Z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